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92" r:id="rId4"/>
  </p:sldMasterIdLst>
  <p:sldIdLst>
    <p:sldId id="266" r:id="rId5"/>
    <p:sldId id="269" r:id="rId6"/>
    <p:sldId id="270" r:id="rId7"/>
    <p:sldId id="271" r:id="rId8"/>
    <p:sldId id="272" r:id="rId9"/>
    <p:sldId id="258" r:id="rId10"/>
    <p:sldId id="259" r:id="rId11"/>
    <p:sldId id="262" r:id="rId12"/>
    <p:sldId id="265" r:id="rId13"/>
    <p:sldId id="268" r:id="rId14"/>
    <p:sldId id="264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962"/>
    <p:restoredTop sz="94704"/>
  </p:normalViewPr>
  <p:slideViewPr>
    <p:cSldViewPr snapToGrid="0" snapToObjects="1">
      <p:cViewPr varScale="1">
        <p:scale>
          <a:sx n="90" d="100"/>
          <a:sy n="90" d="100"/>
        </p:scale>
        <p:origin x="1770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FE038D-8EE4-B542-91B0-4501097197CE}" type="datetimeFigureOut">
              <a:rPr lang="en-US" smtClean="0"/>
              <a:t>11/6/2017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5E8594-E4A2-4442-8810-4C1ECDE85A4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FE038D-8EE4-B542-91B0-4501097197CE}" type="datetimeFigureOut">
              <a:rPr lang="en-US" smtClean="0"/>
              <a:t>11/6/2017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5E8594-E4A2-4442-8810-4C1ECDE85A4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FE038D-8EE4-B542-91B0-4501097197CE}" type="datetimeFigureOut">
              <a:rPr lang="en-US" smtClean="0"/>
              <a:t>11/6/2017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5E8594-E4A2-4442-8810-4C1ECDE85A4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FE038D-8EE4-B542-91B0-4501097197CE}" type="datetimeFigureOut">
              <a:rPr lang="en-US" smtClean="0"/>
              <a:t>11/6/2017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5E8594-E4A2-4442-8810-4C1ECDE85A4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FE038D-8EE4-B542-91B0-4501097197CE}" type="datetimeFigureOut">
              <a:rPr lang="en-US" smtClean="0"/>
              <a:t>11/6/2017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5E8594-E4A2-4442-8810-4C1ECDE85A4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FE038D-8EE4-B542-91B0-4501097197CE}" type="datetimeFigureOut">
              <a:rPr lang="en-US" smtClean="0"/>
              <a:t>11/6/2017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5E8594-E4A2-4442-8810-4C1ECDE85A4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FE038D-8EE4-B542-91B0-4501097197CE}" type="datetimeFigureOut">
              <a:rPr lang="en-US" smtClean="0"/>
              <a:t>11/6/2017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5E8594-E4A2-4442-8810-4C1ECDE85A4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FE038D-8EE4-B542-91B0-4501097197CE}" type="datetimeFigureOut">
              <a:rPr lang="en-US" smtClean="0"/>
              <a:t>11/6/2017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5E8594-E4A2-4442-8810-4C1ECDE85A4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FE038D-8EE4-B542-91B0-4501097197CE}" type="datetimeFigureOut">
              <a:rPr lang="en-US" smtClean="0"/>
              <a:t>11/6/2017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5E8594-E4A2-4442-8810-4C1ECDE85A4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FE038D-8EE4-B542-91B0-4501097197CE}" type="datetimeFigureOut">
              <a:rPr lang="en-US" smtClean="0"/>
              <a:t>11/6/2017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5E8594-E4A2-4442-8810-4C1ECDE85A4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FE038D-8EE4-B542-91B0-4501097197CE}" type="datetimeFigureOut">
              <a:rPr lang="en-US" smtClean="0"/>
              <a:t>11/6/2017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5E8594-E4A2-4442-8810-4C1ECDE85A4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FE038D-8EE4-B542-91B0-4501097197CE}" type="datetimeFigureOut">
              <a:rPr lang="en-US" smtClean="0"/>
              <a:t>11/6/2017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5E8594-E4A2-4442-8810-4C1ECDE85A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27958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https://www.google.com/url?sa=i&amp;rct=j&amp;q=&amp;esrc=s&amp;source=imgres&amp;cd=&amp;cad=rja&amp;uact=8&amp;ved=&amp;url=https://books.google.com/books/about/Modifying_Schoolwork.html?id=qkFLAAAAYAAJ&amp;source=kp_cover&amp;psig=AOvVaw1SVYYDrdc_roMEUr1Bj8Ap&amp;ust=1509797240189742" TargetMode="Externa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marciaconner.com/assess/learningstyle/" TargetMode="External"/><Relationship Id="rId2" Type="http://schemas.openxmlformats.org/officeDocument/2006/relationships/hyperlink" Target="http://www.agelesslearner.com/assess/learningstyle.html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professional.montgomery.k12.va.us/pluginfile.php/14182/mod_resource/content/1/Elementary%20Interest%20Inventory.pdf" TargetMode="External"/><Relationship Id="rId5" Type="http://schemas.openxmlformats.org/officeDocument/2006/relationships/hyperlink" Target="http://www.edutopia.org/multiple-intelligences-assessment" TargetMode="External"/><Relationship Id="rId4" Type="http://schemas.openxmlformats.org/officeDocument/2006/relationships/hyperlink" Target="http://www.longleaf.net/teachingstyle.html" TargetMode="Externa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Freeform 1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custGeom>
            <a:avLst/>
            <a:gdLst>
              <a:gd name="T0" fmla="*/ 19589 w 19590"/>
              <a:gd name="T1" fmla="*/ 11017 h 11018"/>
              <a:gd name="T2" fmla="*/ 0 w 19590"/>
              <a:gd name="T3" fmla="*/ 11017 h 11018"/>
              <a:gd name="T4" fmla="*/ 0 w 19590"/>
              <a:gd name="T5" fmla="*/ 0 h 11018"/>
              <a:gd name="T6" fmla="*/ 19589 w 19590"/>
              <a:gd name="T7" fmla="*/ 0 h 11018"/>
              <a:gd name="T8" fmla="*/ 19589 w 19590"/>
              <a:gd name="T9" fmla="*/ 11017 h 110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590" h="11018">
                <a:moveTo>
                  <a:pt x="19589" y="11017"/>
                </a:moveTo>
                <a:lnTo>
                  <a:pt x="0" y="11017"/>
                </a:lnTo>
                <a:lnTo>
                  <a:pt x="0" y="0"/>
                </a:lnTo>
                <a:lnTo>
                  <a:pt x="19589" y="0"/>
                </a:lnTo>
                <a:lnTo>
                  <a:pt x="19589" y="11017"/>
                </a:lnTo>
              </a:path>
            </a:pathLst>
          </a:custGeom>
          <a:solidFill>
            <a:schemeClr val="accent5">
              <a:lumMod val="40000"/>
              <a:lumOff val="60000"/>
            </a:schemeClr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sz="1350" dirty="0">
              <a:solidFill>
                <a:sysClr val="windowText" lastClr="000000"/>
              </a:solidFill>
            </a:endParaRPr>
          </a:p>
        </p:txBody>
      </p:sp>
      <p:sp>
        <p:nvSpPr>
          <p:cNvPr id="113" name="Freeform 112"/>
          <p:cNvSpPr>
            <a:spLocks noChangeArrowheads="1"/>
          </p:cNvSpPr>
          <p:nvPr/>
        </p:nvSpPr>
        <p:spPr bwMode="auto">
          <a:xfrm>
            <a:off x="-24370" y="0"/>
            <a:ext cx="2924413" cy="6857999"/>
          </a:xfrm>
          <a:custGeom>
            <a:avLst/>
            <a:gdLst>
              <a:gd name="T0" fmla="*/ 19589 w 19590"/>
              <a:gd name="T1" fmla="*/ 11017 h 11018"/>
              <a:gd name="T2" fmla="*/ 0 w 19590"/>
              <a:gd name="T3" fmla="*/ 11017 h 11018"/>
              <a:gd name="T4" fmla="*/ 0 w 19590"/>
              <a:gd name="T5" fmla="*/ 0 h 11018"/>
              <a:gd name="T6" fmla="*/ 19589 w 19590"/>
              <a:gd name="T7" fmla="*/ 0 h 11018"/>
              <a:gd name="T8" fmla="*/ 19589 w 19590"/>
              <a:gd name="T9" fmla="*/ 11017 h 110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590" h="11018">
                <a:moveTo>
                  <a:pt x="19589" y="11017"/>
                </a:moveTo>
                <a:lnTo>
                  <a:pt x="0" y="11017"/>
                </a:lnTo>
                <a:lnTo>
                  <a:pt x="0" y="0"/>
                </a:lnTo>
                <a:lnTo>
                  <a:pt x="19589" y="0"/>
                </a:lnTo>
                <a:lnTo>
                  <a:pt x="19589" y="11017"/>
                </a:lnTo>
              </a:path>
            </a:pathLst>
          </a:custGeom>
          <a:gradFill>
            <a:gsLst>
              <a:gs pos="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8100000" scaled="1"/>
          </a:gradFill>
          <a:ln>
            <a:noFill/>
          </a:ln>
          <a:effectLst/>
          <a:extLst/>
        </p:spPr>
        <p:txBody>
          <a:bodyPr wrap="none" anchor="ctr"/>
          <a:lstStyle/>
          <a:p>
            <a:endParaRPr lang="en-US" sz="1350" dirty="0">
              <a:solidFill>
                <a:sysClr val="windowText" lastClr="000000"/>
              </a:solidFill>
            </a:endParaRPr>
          </a:p>
        </p:txBody>
      </p:sp>
      <p:sp>
        <p:nvSpPr>
          <p:cNvPr id="32" name="Pentagon 31"/>
          <p:cNvSpPr/>
          <p:nvPr/>
        </p:nvSpPr>
        <p:spPr>
          <a:xfrm>
            <a:off x="1557235" y="3488073"/>
            <a:ext cx="3058308" cy="484632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endParaRPr lang="en-US"/>
          </a:p>
        </p:txBody>
      </p:sp>
      <p:grpSp>
        <p:nvGrpSpPr>
          <p:cNvPr id="33" name="Group 32"/>
          <p:cNvGrpSpPr/>
          <p:nvPr/>
        </p:nvGrpSpPr>
        <p:grpSpPr>
          <a:xfrm>
            <a:off x="365320" y="409389"/>
            <a:ext cx="1247799" cy="6153722"/>
            <a:chOff x="1274775" y="357801"/>
            <a:chExt cx="1247799" cy="6153722"/>
          </a:xfrm>
        </p:grpSpPr>
        <p:grpSp>
          <p:nvGrpSpPr>
            <p:cNvPr id="34" name="Group 33"/>
            <p:cNvGrpSpPr/>
            <p:nvPr/>
          </p:nvGrpSpPr>
          <p:grpSpPr>
            <a:xfrm rot="5400000">
              <a:off x="1178790" y="5167741"/>
              <a:ext cx="1477056" cy="1210508"/>
              <a:chOff x="9111068" y="2493599"/>
              <a:chExt cx="2528063" cy="1535339"/>
            </a:xfrm>
            <a:effectLst>
              <a:glow rad="254000">
                <a:schemeClr val="bg1">
                  <a:alpha val="70000"/>
                </a:schemeClr>
              </a:glow>
              <a:outerShdw blurRad="190500" dist="254000" dir="2700000" algn="tl" rotWithShape="0">
                <a:prstClr val="black">
                  <a:alpha val="17000"/>
                </a:prstClr>
              </a:outerShdw>
            </a:effectLst>
          </p:grpSpPr>
          <p:sp>
            <p:nvSpPr>
              <p:cNvPr id="45" name="Freeform 4"/>
              <p:cNvSpPr>
                <a:spLocks noChangeArrowheads="1"/>
              </p:cNvSpPr>
              <p:nvPr/>
            </p:nvSpPr>
            <p:spPr bwMode="auto">
              <a:xfrm rot="16200000">
                <a:off x="10747601" y="2817243"/>
                <a:ext cx="924114" cy="858946"/>
              </a:xfrm>
              <a:custGeom>
                <a:avLst/>
                <a:gdLst>
                  <a:gd name="T0" fmla="*/ 1118 w 1119"/>
                  <a:gd name="T1" fmla="*/ 77 h 721"/>
                  <a:gd name="T2" fmla="*/ 1118 w 1119"/>
                  <a:gd name="T3" fmla="*/ 77 h 721"/>
                  <a:gd name="T4" fmla="*/ 575 w 1119"/>
                  <a:gd name="T5" fmla="*/ 0 h 721"/>
                  <a:gd name="T6" fmla="*/ 0 w 1119"/>
                  <a:gd name="T7" fmla="*/ 77 h 721"/>
                  <a:gd name="T8" fmla="*/ 575 w 1119"/>
                  <a:gd name="T9" fmla="*/ 720 h 721"/>
                  <a:gd name="T10" fmla="*/ 1118 w 1119"/>
                  <a:gd name="T11" fmla="*/ 77 h 7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19" h="721">
                    <a:moveTo>
                      <a:pt x="1118" y="77"/>
                    </a:moveTo>
                    <a:lnTo>
                      <a:pt x="1118" y="77"/>
                    </a:lnTo>
                    <a:cubicBezTo>
                      <a:pt x="952" y="33"/>
                      <a:pt x="775" y="0"/>
                      <a:pt x="575" y="0"/>
                    </a:cubicBezTo>
                    <a:cubicBezTo>
                      <a:pt x="366" y="0"/>
                      <a:pt x="178" y="33"/>
                      <a:pt x="0" y="77"/>
                    </a:cubicBezTo>
                    <a:cubicBezTo>
                      <a:pt x="575" y="720"/>
                      <a:pt x="575" y="720"/>
                      <a:pt x="575" y="720"/>
                    </a:cubicBezTo>
                    <a:lnTo>
                      <a:pt x="1118" y="77"/>
                    </a:lnTo>
                  </a:path>
                </a:pathLst>
              </a:cu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>
                <a:normAutofit/>
              </a:bodyPr>
              <a:lstStyle/>
              <a:p>
                <a:endParaRPr lang="en-US"/>
              </a:p>
            </p:txBody>
          </p:sp>
          <p:sp>
            <p:nvSpPr>
              <p:cNvPr id="46" name="Freeform 5"/>
              <p:cNvSpPr>
                <a:spLocks noChangeArrowheads="1"/>
              </p:cNvSpPr>
              <p:nvPr/>
            </p:nvSpPr>
            <p:spPr bwMode="auto">
              <a:xfrm rot="16200000">
                <a:off x="9308074" y="2457316"/>
                <a:ext cx="1535339" cy="1607905"/>
              </a:xfrm>
              <a:custGeom>
                <a:avLst/>
                <a:gdLst>
                  <a:gd name="T0" fmla="*/ 1848 w 1860"/>
                  <a:gd name="T1" fmla="*/ 931 h 1352"/>
                  <a:gd name="T2" fmla="*/ 1848 w 1860"/>
                  <a:gd name="T3" fmla="*/ 931 h 1352"/>
                  <a:gd name="T4" fmla="*/ 1605 w 1860"/>
                  <a:gd name="T5" fmla="*/ 410 h 1352"/>
                  <a:gd name="T6" fmla="*/ 1605 w 1860"/>
                  <a:gd name="T7" fmla="*/ 288 h 1352"/>
                  <a:gd name="T8" fmla="*/ 1605 w 1860"/>
                  <a:gd name="T9" fmla="*/ 211 h 1352"/>
                  <a:gd name="T10" fmla="*/ 1605 w 1860"/>
                  <a:gd name="T11" fmla="*/ 0 h 1352"/>
                  <a:gd name="T12" fmla="*/ 1151 w 1860"/>
                  <a:gd name="T13" fmla="*/ 632 h 1352"/>
                  <a:gd name="T14" fmla="*/ 929 w 1860"/>
                  <a:gd name="T15" fmla="*/ 676 h 1352"/>
                  <a:gd name="T16" fmla="*/ 929 w 1860"/>
                  <a:gd name="T17" fmla="*/ 676 h 1352"/>
                  <a:gd name="T18" fmla="*/ 697 w 1860"/>
                  <a:gd name="T19" fmla="*/ 632 h 1352"/>
                  <a:gd name="T20" fmla="*/ 254 w 1860"/>
                  <a:gd name="T21" fmla="*/ 0 h 1352"/>
                  <a:gd name="T22" fmla="*/ 254 w 1860"/>
                  <a:gd name="T23" fmla="*/ 211 h 1352"/>
                  <a:gd name="T24" fmla="*/ 254 w 1860"/>
                  <a:gd name="T25" fmla="*/ 288 h 1352"/>
                  <a:gd name="T26" fmla="*/ 254 w 1860"/>
                  <a:gd name="T27" fmla="*/ 410 h 1352"/>
                  <a:gd name="T28" fmla="*/ 11 w 1860"/>
                  <a:gd name="T29" fmla="*/ 931 h 1352"/>
                  <a:gd name="T30" fmla="*/ 0 w 1860"/>
                  <a:gd name="T31" fmla="*/ 931 h 1352"/>
                  <a:gd name="T32" fmla="*/ 387 w 1860"/>
                  <a:gd name="T33" fmla="*/ 1351 h 1352"/>
                  <a:gd name="T34" fmla="*/ 962 w 1860"/>
                  <a:gd name="T35" fmla="*/ 1274 h 1352"/>
                  <a:gd name="T36" fmla="*/ 1505 w 1860"/>
                  <a:gd name="T37" fmla="*/ 1351 h 1352"/>
                  <a:gd name="T38" fmla="*/ 1859 w 1860"/>
                  <a:gd name="T39" fmla="*/ 931 h 1352"/>
                  <a:gd name="T40" fmla="*/ 1848 w 1860"/>
                  <a:gd name="T41" fmla="*/ 931 h 1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860" h="1352">
                    <a:moveTo>
                      <a:pt x="1848" y="931"/>
                    </a:moveTo>
                    <a:lnTo>
                      <a:pt x="1848" y="931"/>
                    </a:lnTo>
                    <a:cubicBezTo>
                      <a:pt x="1704" y="809"/>
                      <a:pt x="1605" y="620"/>
                      <a:pt x="1605" y="410"/>
                    </a:cubicBezTo>
                    <a:cubicBezTo>
                      <a:pt x="1605" y="288"/>
                      <a:pt x="1605" y="288"/>
                      <a:pt x="1605" y="288"/>
                    </a:cubicBezTo>
                    <a:cubicBezTo>
                      <a:pt x="1605" y="211"/>
                      <a:pt x="1605" y="211"/>
                      <a:pt x="1605" y="211"/>
                    </a:cubicBezTo>
                    <a:cubicBezTo>
                      <a:pt x="1605" y="0"/>
                      <a:pt x="1605" y="0"/>
                      <a:pt x="1605" y="0"/>
                    </a:cubicBezTo>
                    <a:cubicBezTo>
                      <a:pt x="1605" y="288"/>
                      <a:pt x="1416" y="543"/>
                      <a:pt x="1151" y="632"/>
                    </a:cubicBezTo>
                    <a:cubicBezTo>
                      <a:pt x="1084" y="665"/>
                      <a:pt x="1006" y="676"/>
                      <a:pt x="929" y="676"/>
                    </a:cubicBezTo>
                    <a:lnTo>
                      <a:pt x="929" y="676"/>
                    </a:lnTo>
                    <a:cubicBezTo>
                      <a:pt x="852" y="676"/>
                      <a:pt x="775" y="665"/>
                      <a:pt x="697" y="632"/>
                    </a:cubicBezTo>
                    <a:cubicBezTo>
                      <a:pt x="443" y="543"/>
                      <a:pt x="254" y="288"/>
                      <a:pt x="254" y="0"/>
                    </a:cubicBezTo>
                    <a:cubicBezTo>
                      <a:pt x="254" y="211"/>
                      <a:pt x="254" y="211"/>
                      <a:pt x="254" y="211"/>
                    </a:cubicBezTo>
                    <a:cubicBezTo>
                      <a:pt x="254" y="288"/>
                      <a:pt x="254" y="288"/>
                      <a:pt x="254" y="288"/>
                    </a:cubicBezTo>
                    <a:cubicBezTo>
                      <a:pt x="254" y="410"/>
                      <a:pt x="254" y="410"/>
                      <a:pt x="254" y="410"/>
                    </a:cubicBezTo>
                    <a:cubicBezTo>
                      <a:pt x="254" y="620"/>
                      <a:pt x="155" y="809"/>
                      <a:pt x="11" y="931"/>
                    </a:cubicBezTo>
                    <a:cubicBezTo>
                      <a:pt x="0" y="931"/>
                      <a:pt x="0" y="931"/>
                      <a:pt x="0" y="931"/>
                    </a:cubicBezTo>
                    <a:cubicBezTo>
                      <a:pt x="387" y="1351"/>
                      <a:pt x="387" y="1351"/>
                      <a:pt x="387" y="1351"/>
                    </a:cubicBezTo>
                    <a:cubicBezTo>
                      <a:pt x="565" y="1307"/>
                      <a:pt x="753" y="1274"/>
                      <a:pt x="962" y="1274"/>
                    </a:cubicBezTo>
                    <a:cubicBezTo>
                      <a:pt x="1162" y="1274"/>
                      <a:pt x="1339" y="1307"/>
                      <a:pt x="1505" y="1351"/>
                    </a:cubicBezTo>
                    <a:cubicBezTo>
                      <a:pt x="1859" y="931"/>
                      <a:pt x="1859" y="931"/>
                      <a:pt x="1859" y="931"/>
                    </a:cubicBezTo>
                    <a:lnTo>
                      <a:pt x="1848" y="931"/>
                    </a:lnTo>
                  </a:path>
                </a:pathLst>
              </a:custGeom>
              <a:gradFill flip="none" rotWithShape="1">
                <a:gsLst>
                  <a:gs pos="0">
                    <a:schemeClr val="accent2">
                      <a:lumMod val="40000"/>
                      <a:lumOff val="60000"/>
                      <a:shade val="30000"/>
                      <a:satMod val="115000"/>
                    </a:schemeClr>
                  </a:gs>
                  <a:gs pos="50000">
                    <a:schemeClr val="accent2">
                      <a:lumMod val="40000"/>
                      <a:lumOff val="60000"/>
                      <a:shade val="67500"/>
                      <a:satMod val="115000"/>
                    </a:schemeClr>
                  </a:gs>
                  <a:gs pos="100000">
                    <a:schemeClr val="accent2">
                      <a:lumMod val="40000"/>
                      <a:lumOff val="60000"/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>
                <a:normAutofit/>
              </a:bodyPr>
              <a:lstStyle/>
              <a:p>
                <a:endParaRPr lang="en-US"/>
              </a:p>
            </p:txBody>
          </p:sp>
          <p:sp>
            <p:nvSpPr>
              <p:cNvPr id="47" name="Freeform 11"/>
              <p:cNvSpPr>
                <a:spLocks noChangeArrowheads="1"/>
              </p:cNvSpPr>
              <p:nvPr/>
            </p:nvSpPr>
            <p:spPr bwMode="auto">
              <a:xfrm rot="16200000">
                <a:off x="9039684" y="2776001"/>
                <a:ext cx="1116940" cy="974171"/>
              </a:xfrm>
              <a:custGeom>
                <a:avLst/>
                <a:gdLst>
                  <a:gd name="T0" fmla="*/ 0 w 1352"/>
                  <a:gd name="T1" fmla="*/ 143 h 820"/>
                  <a:gd name="T2" fmla="*/ 0 w 1352"/>
                  <a:gd name="T3" fmla="*/ 143 h 820"/>
                  <a:gd name="T4" fmla="*/ 443 w 1352"/>
                  <a:gd name="T5" fmla="*/ 775 h 820"/>
                  <a:gd name="T6" fmla="*/ 675 w 1352"/>
                  <a:gd name="T7" fmla="*/ 819 h 820"/>
                  <a:gd name="T8" fmla="*/ 675 w 1352"/>
                  <a:gd name="T9" fmla="*/ 819 h 820"/>
                  <a:gd name="T10" fmla="*/ 897 w 1352"/>
                  <a:gd name="T11" fmla="*/ 775 h 820"/>
                  <a:gd name="T12" fmla="*/ 1351 w 1352"/>
                  <a:gd name="T13" fmla="*/ 143 h 820"/>
                  <a:gd name="T14" fmla="*/ 1351 w 1352"/>
                  <a:gd name="T15" fmla="*/ 0 h 820"/>
                  <a:gd name="T16" fmla="*/ 0 w 1352"/>
                  <a:gd name="T17" fmla="*/ 0 h 820"/>
                  <a:gd name="T18" fmla="*/ 0 w 1352"/>
                  <a:gd name="T19" fmla="*/ 143 h 8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52" h="820">
                    <a:moveTo>
                      <a:pt x="0" y="143"/>
                    </a:moveTo>
                    <a:lnTo>
                      <a:pt x="0" y="143"/>
                    </a:lnTo>
                    <a:cubicBezTo>
                      <a:pt x="0" y="431"/>
                      <a:pt x="189" y="686"/>
                      <a:pt x="443" y="775"/>
                    </a:cubicBezTo>
                    <a:cubicBezTo>
                      <a:pt x="521" y="808"/>
                      <a:pt x="598" y="819"/>
                      <a:pt x="675" y="819"/>
                    </a:cubicBezTo>
                    <a:lnTo>
                      <a:pt x="675" y="819"/>
                    </a:lnTo>
                    <a:cubicBezTo>
                      <a:pt x="752" y="819"/>
                      <a:pt x="830" y="808"/>
                      <a:pt x="897" y="775"/>
                    </a:cubicBezTo>
                    <a:cubicBezTo>
                      <a:pt x="1162" y="686"/>
                      <a:pt x="1351" y="431"/>
                      <a:pt x="1351" y="143"/>
                    </a:cubicBezTo>
                    <a:cubicBezTo>
                      <a:pt x="1351" y="0"/>
                      <a:pt x="1351" y="0"/>
                      <a:pt x="1351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143"/>
                    </a:lnTo>
                  </a:path>
                </a:pathLst>
              </a:custGeom>
              <a:gradFill flip="none" rotWithShape="0">
                <a:gsLst>
                  <a:gs pos="0">
                    <a:schemeClr val="accent4">
                      <a:lumMod val="67000"/>
                    </a:schemeClr>
                  </a:gs>
                  <a:gs pos="48000">
                    <a:schemeClr val="accent4">
                      <a:lumMod val="97000"/>
                      <a:lumOff val="3000"/>
                    </a:schemeClr>
                  </a:gs>
                  <a:gs pos="100000">
                    <a:schemeClr val="accent4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  <a:effectLst/>
              <a:extLst/>
            </p:spPr>
            <p:txBody>
              <a:bodyPr wrap="none" anchor="ctr">
                <a:normAutofit/>
              </a:bodyPr>
              <a:lstStyle/>
              <a:p>
                <a:endParaRPr lang="en-US"/>
              </a:p>
            </p:txBody>
          </p:sp>
          <p:sp>
            <p:nvSpPr>
              <p:cNvPr id="48" name="Freeform 17"/>
              <p:cNvSpPr>
                <a:spLocks noChangeArrowheads="1"/>
              </p:cNvSpPr>
              <p:nvPr/>
            </p:nvSpPr>
            <p:spPr bwMode="auto">
              <a:xfrm rot="16200000">
                <a:off x="9644532" y="1960135"/>
                <a:ext cx="211018" cy="1277945"/>
              </a:xfrm>
              <a:custGeom>
                <a:avLst/>
                <a:gdLst>
                  <a:gd name="T0" fmla="*/ 0 w 255"/>
                  <a:gd name="T1" fmla="*/ 0 h 1075"/>
                  <a:gd name="T2" fmla="*/ 0 w 255"/>
                  <a:gd name="T3" fmla="*/ 0 h 1075"/>
                  <a:gd name="T4" fmla="*/ 0 w 255"/>
                  <a:gd name="T5" fmla="*/ 143 h 1075"/>
                  <a:gd name="T6" fmla="*/ 0 w 255"/>
                  <a:gd name="T7" fmla="*/ 354 h 1075"/>
                  <a:gd name="T8" fmla="*/ 0 w 255"/>
                  <a:gd name="T9" fmla="*/ 431 h 1075"/>
                  <a:gd name="T10" fmla="*/ 0 w 255"/>
                  <a:gd name="T11" fmla="*/ 553 h 1075"/>
                  <a:gd name="T12" fmla="*/ 243 w 255"/>
                  <a:gd name="T13" fmla="*/ 1074 h 1075"/>
                  <a:gd name="T14" fmla="*/ 254 w 255"/>
                  <a:gd name="T15" fmla="*/ 1074 h 1075"/>
                  <a:gd name="T16" fmla="*/ 254 w 255"/>
                  <a:gd name="T17" fmla="*/ 0 h 1075"/>
                  <a:gd name="T18" fmla="*/ 0 w 255"/>
                  <a:gd name="T19" fmla="*/ 0 h 10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55" h="1075">
                    <a:moveTo>
                      <a:pt x="0" y="0"/>
                    </a:moveTo>
                    <a:lnTo>
                      <a:pt x="0" y="0"/>
                    </a:lnTo>
                    <a:cubicBezTo>
                      <a:pt x="0" y="143"/>
                      <a:pt x="0" y="143"/>
                      <a:pt x="0" y="143"/>
                    </a:cubicBezTo>
                    <a:cubicBezTo>
                      <a:pt x="0" y="354"/>
                      <a:pt x="0" y="354"/>
                      <a:pt x="0" y="354"/>
                    </a:cubicBezTo>
                    <a:cubicBezTo>
                      <a:pt x="0" y="431"/>
                      <a:pt x="0" y="431"/>
                      <a:pt x="0" y="431"/>
                    </a:cubicBezTo>
                    <a:cubicBezTo>
                      <a:pt x="0" y="553"/>
                      <a:pt x="0" y="553"/>
                      <a:pt x="0" y="553"/>
                    </a:cubicBezTo>
                    <a:cubicBezTo>
                      <a:pt x="0" y="763"/>
                      <a:pt x="99" y="952"/>
                      <a:pt x="243" y="1074"/>
                    </a:cubicBezTo>
                    <a:cubicBezTo>
                      <a:pt x="254" y="1074"/>
                      <a:pt x="254" y="1074"/>
                      <a:pt x="254" y="1074"/>
                    </a:cubicBezTo>
                    <a:cubicBezTo>
                      <a:pt x="254" y="0"/>
                      <a:pt x="254" y="0"/>
                      <a:pt x="254" y="0"/>
                    </a:cubicBezTo>
                    <a:lnTo>
                      <a:pt x="0" y="0"/>
                    </a:ln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  <a:extLst/>
            </p:spPr>
            <p:txBody>
              <a:bodyPr wrap="none" anchor="ctr">
                <a:normAutofit/>
              </a:bodyPr>
              <a:lstStyle/>
              <a:p>
                <a:endParaRPr lang="en-US"/>
              </a:p>
            </p:txBody>
          </p:sp>
          <p:sp>
            <p:nvSpPr>
              <p:cNvPr id="49" name="Freeform 23"/>
              <p:cNvSpPr>
                <a:spLocks noChangeArrowheads="1"/>
              </p:cNvSpPr>
              <p:nvPr/>
            </p:nvSpPr>
            <p:spPr bwMode="auto">
              <a:xfrm rot="16200000">
                <a:off x="9644532" y="3284456"/>
                <a:ext cx="211018" cy="1277945"/>
              </a:xfrm>
              <a:custGeom>
                <a:avLst/>
                <a:gdLst>
                  <a:gd name="T0" fmla="*/ 254 w 255"/>
                  <a:gd name="T1" fmla="*/ 553 h 1075"/>
                  <a:gd name="T2" fmla="*/ 254 w 255"/>
                  <a:gd name="T3" fmla="*/ 553 h 1075"/>
                  <a:gd name="T4" fmla="*/ 254 w 255"/>
                  <a:gd name="T5" fmla="*/ 431 h 1075"/>
                  <a:gd name="T6" fmla="*/ 254 w 255"/>
                  <a:gd name="T7" fmla="*/ 354 h 1075"/>
                  <a:gd name="T8" fmla="*/ 254 w 255"/>
                  <a:gd name="T9" fmla="*/ 143 h 1075"/>
                  <a:gd name="T10" fmla="*/ 254 w 255"/>
                  <a:gd name="T11" fmla="*/ 0 h 1075"/>
                  <a:gd name="T12" fmla="*/ 0 w 255"/>
                  <a:gd name="T13" fmla="*/ 0 h 1075"/>
                  <a:gd name="T14" fmla="*/ 0 w 255"/>
                  <a:gd name="T15" fmla="*/ 1074 h 1075"/>
                  <a:gd name="T16" fmla="*/ 11 w 255"/>
                  <a:gd name="T17" fmla="*/ 1074 h 1075"/>
                  <a:gd name="T18" fmla="*/ 254 w 255"/>
                  <a:gd name="T19" fmla="*/ 553 h 10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55" h="1075">
                    <a:moveTo>
                      <a:pt x="254" y="553"/>
                    </a:moveTo>
                    <a:lnTo>
                      <a:pt x="254" y="553"/>
                    </a:lnTo>
                    <a:cubicBezTo>
                      <a:pt x="254" y="431"/>
                      <a:pt x="254" y="431"/>
                      <a:pt x="254" y="431"/>
                    </a:cubicBezTo>
                    <a:cubicBezTo>
                      <a:pt x="254" y="354"/>
                      <a:pt x="254" y="354"/>
                      <a:pt x="254" y="354"/>
                    </a:cubicBezTo>
                    <a:cubicBezTo>
                      <a:pt x="254" y="143"/>
                      <a:pt x="254" y="143"/>
                      <a:pt x="254" y="143"/>
                    </a:cubicBezTo>
                    <a:cubicBezTo>
                      <a:pt x="254" y="0"/>
                      <a:pt x="254" y="0"/>
                      <a:pt x="25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074"/>
                      <a:pt x="0" y="1074"/>
                      <a:pt x="0" y="1074"/>
                    </a:cubicBezTo>
                    <a:cubicBezTo>
                      <a:pt x="11" y="1074"/>
                      <a:pt x="11" y="1074"/>
                      <a:pt x="11" y="1074"/>
                    </a:cubicBezTo>
                    <a:cubicBezTo>
                      <a:pt x="155" y="952"/>
                      <a:pt x="254" y="763"/>
                      <a:pt x="254" y="553"/>
                    </a:cubicBezTo>
                  </a:path>
                </a:pathLst>
              </a:custGeom>
              <a:solidFill>
                <a:schemeClr val="accent4">
                  <a:lumMod val="50000"/>
                </a:schemeClr>
              </a:solidFill>
              <a:ln>
                <a:noFill/>
              </a:ln>
              <a:effectLst/>
              <a:extLst/>
            </p:spPr>
            <p:txBody>
              <a:bodyPr wrap="none" anchor="ctr">
                <a:normAutofit/>
              </a:bodyPr>
              <a:lstStyle/>
              <a:p>
                <a:endParaRPr lang="en-US"/>
              </a:p>
            </p:txBody>
          </p:sp>
        </p:grpSp>
        <p:grpSp>
          <p:nvGrpSpPr>
            <p:cNvPr id="35" name="Group 34"/>
            <p:cNvGrpSpPr/>
            <p:nvPr/>
          </p:nvGrpSpPr>
          <p:grpSpPr>
            <a:xfrm rot="5400000">
              <a:off x="1295841" y="336735"/>
              <a:ext cx="1205667" cy="1247799"/>
              <a:chOff x="1133993" y="2493597"/>
              <a:chExt cx="2063565" cy="1582637"/>
            </a:xfrm>
            <a:effectLst>
              <a:glow rad="254000">
                <a:schemeClr val="bg1">
                  <a:alpha val="70000"/>
                </a:schemeClr>
              </a:glow>
              <a:outerShdw blurRad="190500" dist="254000" dir="2700000" algn="tl" rotWithShape="0">
                <a:prstClr val="black">
                  <a:alpha val="17000"/>
                </a:prstClr>
              </a:outerShdw>
            </a:effectLst>
          </p:grpSpPr>
          <p:sp>
            <p:nvSpPr>
              <p:cNvPr id="40" name="Freeform 24"/>
              <p:cNvSpPr>
                <a:spLocks noChangeArrowheads="1"/>
              </p:cNvSpPr>
              <p:nvPr/>
            </p:nvSpPr>
            <p:spPr bwMode="auto">
              <a:xfrm rot="16200000">
                <a:off x="1297714" y="2333514"/>
                <a:ext cx="1578999" cy="1906441"/>
              </a:xfrm>
              <a:custGeom>
                <a:avLst/>
                <a:gdLst>
                  <a:gd name="T0" fmla="*/ 963 w 1916"/>
                  <a:gd name="T1" fmla="*/ 0 h 1607"/>
                  <a:gd name="T2" fmla="*/ 963 w 1916"/>
                  <a:gd name="T3" fmla="*/ 0 h 1607"/>
                  <a:gd name="T4" fmla="*/ 56 w 1916"/>
                  <a:gd name="T5" fmla="*/ 521 h 1607"/>
                  <a:gd name="T6" fmla="*/ 56 w 1916"/>
                  <a:gd name="T7" fmla="*/ 787 h 1607"/>
                  <a:gd name="T8" fmla="*/ 56 w 1916"/>
                  <a:gd name="T9" fmla="*/ 1606 h 1607"/>
                  <a:gd name="T10" fmla="*/ 1915 w 1916"/>
                  <a:gd name="T11" fmla="*/ 1606 h 1607"/>
                  <a:gd name="T12" fmla="*/ 1915 w 1916"/>
                  <a:gd name="T13" fmla="*/ 787 h 1607"/>
                  <a:gd name="T14" fmla="*/ 1915 w 1916"/>
                  <a:gd name="T15" fmla="*/ 521 h 1607"/>
                  <a:gd name="T16" fmla="*/ 963 w 1916"/>
                  <a:gd name="T17" fmla="*/ 0 h 16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16" h="1607">
                    <a:moveTo>
                      <a:pt x="963" y="0"/>
                    </a:moveTo>
                    <a:lnTo>
                      <a:pt x="963" y="0"/>
                    </a:lnTo>
                    <a:cubicBezTo>
                      <a:pt x="0" y="0"/>
                      <a:pt x="56" y="521"/>
                      <a:pt x="56" y="521"/>
                    </a:cubicBezTo>
                    <a:cubicBezTo>
                      <a:pt x="56" y="787"/>
                      <a:pt x="56" y="787"/>
                      <a:pt x="56" y="787"/>
                    </a:cubicBezTo>
                    <a:cubicBezTo>
                      <a:pt x="56" y="1606"/>
                      <a:pt x="56" y="1606"/>
                      <a:pt x="56" y="1606"/>
                    </a:cubicBezTo>
                    <a:cubicBezTo>
                      <a:pt x="1915" y="1606"/>
                      <a:pt x="1915" y="1606"/>
                      <a:pt x="1915" y="1606"/>
                    </a:cubicBezTo>
                    <a:cubicBezTo>
                      <a:pt x="1915" y="787"/>
                      <a:pt x="1915" y="787"/>
                      <a:pt x="1915" y="787"/>
                    </a:cubicBezTo>
                    <a:cubicBezTo>
                      <a:pt x="1915" y="521"/>
                      <a:pt x="1915" y="521"/>
                      <a:pt x="1915" y="521"/>
                    </a:cubicBezTo>
                    <a:cubicBezTo>
                      <a:pt x="1915" y="521"/>
                      <a:pt x="1915" y="0"/>
                      <a:pt x="963" y="0"/>
                    </a:cubicBezTo>
                  </a:path>
                </a:pathLst>
              </a:custGeom>
              <a:gradFill flip="none" rotWithShape="0">
                <a:gsLst>
                  <a:gs pos="7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32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  <a:effectLst/>
              <a:extLst/>
            </p:spPr>
            <p:txBody>
              <a:bodyPr wrap="none" anchor="ctr">
                <a:normAutofit/>
              </a:bodyPr>
              <a:lstStyle/>
              <a:p>
                <a:endParaRPr lang="en-US"/>
              </a:p>
            </p:txBody>
          </p:sp>
          <p:sp>
            <p:nvSpPr>
              <p:cNvPr id="41" name="Freeform 25"/>
              <p:cNvSpPr>
                <a:spLocks noChangeArrowheads="1"/>
              </p:cNvSpPr>
              <p:nvPr/>
            </p:nvSpPr>
            <p:spPr bwMode="auto">
              <a:xfrm rot="16200000">
                <a:off x="2092071" y="3075336"/>
                <a:ext cx="1535339" cy="371862"/>
              </a:xfrm>
              <a:custGeom>
                <a:avLst/>
                <a:gdLst>
                  <a:gd name="T0" fmla="*/ 0 w 1860"/>
                  <a:gd name="T1" fmla="*/ 310 h 311"/>
                  <a:gd name="T2" fmla="*/ 1859 w 1860"/>
                  <a:gd name="T3" fmla="*/ 310 h 311"/>
                  <a:gd name="T4" fmla="*/ 1859 w 1860"/>
                  <a:gd name="T5" fmla="*/ 0 h 311"/>
                  <a:gd name="T6" fmla="*/ 0 w 1860"/>
                  <a:gd name="T7" fmla="*/ 0 h 311"/>
                  <a:gd name="T8" fmla="*/ 0 w 1860"/>
                  <a:gd name="T9" fmla="*/ 310 h 3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60" h="311">
                    <a:moveTo>
                      <a:pt x="0" y="310"/>
                    </a:moveTo>
                    <a:lnTo>
                      <a:pt x="1859" y="310"/>
                    </a:lnTo>
                    <a:lnTo>
                      <a:pt x="1859" y="0"/>
                    </a:lnTo>
                    <a:lnTo>
                      <a:pt x="0" y="0"/>
                    </a:lnTo>
                    <a:lnTo>
                      <a:pt x="0" y="310"/>
                    </a:ln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/>
            </p:spPr>
            <p:txBody>
              <a:bodyPr wrap="none" anchor="ctr">
                <a:normAutofit fontScale="55000" lnSpcReduction="20000"/>
              </a:bodyPr>
              <a:lstStyle/>
              <a:p>
                <a:endParaRPr lang="en-US"/>
              </a:p>
            </p:txBody>
          </p:sp>
          <p:sp>
            <p:nvSpPr>
              <p:cNvPr id="42" name="Freeform 26"/>
              <p:cNvSpPr>
                <a:spLocks noChangeArrowheads="1"/>
              </p:cNvSpPr>
              <p:nvPr/>
            </p:nvSpPr>
            <p:spPr bwMode="auto">
              <a:xfrm rot="16200000">
                <a:off x="1110466" y="2997275"/>
                <a:ext cx="502078" cy="172838"/>
              </a:xfrm>
              <a:custGeom>
                <a:avLst/>
                <a:gdLst>
                  <a:gd name="T0" fmla="*/ 608 w 609"/>
                  <a:gd name="T1" fmla="*/ 78 h 145"/>
                  <a:gd name="T2" fmla="*/ 608 w 609"/>
                  <a:gd name="T3" fmla="*/ 78 h 145"/>
                  <a:gd name="T4" fmla="*/ 309 w 609"/>
                  <a:gd name="T5" fmla="*/ 0 h 145"/>
                  <a:gd name="T6" fmla="*/ 0 w 609"/>
                  <a:gd name="T7" fmla="*/ 78 h 145"/>
                  <a:gd name="T8" fmla="*/ 309 w 609"/>
                  <a:gd name="T9" fmla="*/ 144 h 145"/>
                  <a:gd name="T10" fmla="*/ 608 w 609"/>
                  <a:gd name="T11" fmla="*/ 78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09" h="145">
                    <a:moveTo>
                      <a:pt x="608" y="78"/>
                    </a:moveTo>
                    <a:lnTo>
                      <a:pt x="608" y="78"/>
                    </a:lnTo>
                    <a:cubicBezTo>
                      <a:pt x="608" y="34"/>
                      <a:pt x="475" y="0"/>
                      <a:pt x="309" y="0"/>
                    </a:cubicBezTo>
                    <a:cubicBezTo>
                      <a:pt x="133" y="0"/>
                      <a:pt x="0" y="34"/>
                      <a:pt x="0" y="78"/>
                    </a:cubicBezTo>
                    <a:cubicBezTo>
                      <a:pt x="0" y="111"/>
                      <a:pt x="133" y="144"/>
                      <a:pt x="309" y="144"/>
                    </a:cubicBezTo>
                    <a:cubicBezTo>
                      <a:pt x="475" y="144"/>
                      <a:pt x="608" y="111"/>
                      <a:pt x="608" y="78"/>
                    </a:cubicBezTo>
                  </a:path>
                </a:pathLst>
              </a:custGeom>
              <a:solidFill>
                <a:schemeClr val="accent3">
                  <a:lumMod val="20000"/>
                  <a:lumOff val="80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>
                <a:normAutofit fontScale="25000" lnSpcReduction="20000"/>
              </a:bodyPr>
              <a:lstStyle/>
              <a:p>
                <a:endParaRPr lang="en-US"/>
              </a:p>
            </p:txBody>
          </p:sp>
          <p:sp>
            <p:nvSpPr>
              <p:cNvPr id="43" name="Freeform 54"/>
              <p:cNvSpPr>
                <a:spLocks noChangeArrowheads="1"/>
              </p:cNvSpPr>
              <p:nvPr/>
            </p:nvSpPr>
            <p:spPr bwMode="auto">
              <a:xfrm rot="16200000">
                <a:off x="2312046" y="3143425"/>
                <a:ext cx="1535339" cy="235685"/>
              </a:xfrm>
              <a:custGeom>
                <a:avLst/>
                <a:gdLst>
                  <a:gd name="T0" fmla="*/ 0 w 1860"/>
                  <a:gd name="T1" fmla="*/ 199 h 200"/>
                  <a:gd name="T2" fmla="*/ 1859 w 1860"/>
                  <a:gd name="T3" fmla="*/ 199 h 200"/>
                  <a:gd name="T4" fmla="*/ 1859 w 1860"/>
                  <a:gd name="T5" fmla="*/ 0 h 200"/>
                  <a:gd name="T6" fmla="*/ 0 w 1860"/>
                  <a:gd name="T7" fmla="*/ 0 h 200"/>
                  <a:gd name="T8" fmla="*/ 0 w 1860"/>
                  <a:gd name="T9" fmla="*/ 199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60" h="200">
                    <a:moveTo>
                      <a:pt x="0" y="199"/>
                    </a:moveTo>
                    <a:lnTo>
                      <a:pt x="1859" y="199"/>
                    </a:lnTo>
                    <a:lnTo>
                      <a:pt x="1859" y="0"/>
                    </a:lnTo>
                    <a:lnTo>
                      <a:pt x="0" y="0"/>
                    </a:lnTo>
                    <a:lnTo>
                      <a:pt x="0" y="199"/>
                    </a:lnTo>
                  </a:path>
                </a:pathLst>
              </a:custGeom>
              <a:gradFill flip="none" rotWithShape="1">
                <a:gsLst>
                  <a:gs pos="0">
                    <a:schemeClr val="tx2">
                      <a:lumMod val="40000"/>
                      <a:lumOff val="60000"/>
                    </a:schemeClr>
                  </a:gs>
                  <a:gs pos="83000">
                    <a:schemeClr val="tx2">
                      <a:lumMod val="40000"/>
                      <a:lumOff val="60000"/>
                    </a:schemeClr>
                  </a:gs>
                  <a:gs pos="73000">
                    <a:schemeClr val="bg1"/>
                  </a:gs>
                </a:gsLst>
                <a:lin ang="0" scaled="0"/>
                <a:tileRect/>
              </a:gradFill>
              <a:ln>
                <a:noFill/>
              </a:ln>
              <a:effectLst/>
              <a:extLst/>
            </p:spPr>
            <p:txBody>
              <a:bodyPr wrap="none" anchor="ctr">
                <a:normAutofit fontScale="25000" lnSpcReduction="20000"/>
              </a:bodyPr>
              <a:lstStyle/>
              <a:p>
                <a:endParaRPr lang="en-US"/>
              </a:p>
            </p:txBody>
          </p:sp>
          <p:sp>
            <p:nvSpPr>
              <p:cNvPr id="44" name="Freeform 55"/>
              <p:cNvSpPr>
                <a:spLocks noChangeArrowheads="1"/>
              </p:cNvSpPr>
              <p:nvPr/>
            </p:nvSpPr>
            <p:spPr bwMode="auto">
              <a:xfrm rot="16200000">
                <a:off x="1861623" y="3148661"/>
                <a:ext cx="1535339" cy="225212"/>
              </a:xfrm>
              <a:custGeom>
                <a:avLst/>
                <a:gdLst>
                  <a:gd name="T0" fmla="*/ 0 w 1860"/>
                  <a:gd name="T1" fmla="*/ 189 h 190"/>
                  <a:gd name="T2" fmla="*/ 1859 w 1860"/>
                  <a:gd name="T3" fmla="*/ 189 h 190"/>
                  <a:gd name="T4" fmla="*/ 1859 w 1860"/>
                  <a:gd name="T5" fmla="*/ 0 h 190"/>
                  <a:gd name="T6" fmla="*/ 0 w 1860"/>
                  <a:gd name="T7" fmla="*/ 0 h 190"/>
                  <a:gd name="T8" fmla="*/ 0 w 1860"/>
                  <a:gd name="T9" fmla="*/ 189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60" h="190">
                    <a:moveTo>
                      <a:pt x="0" y="189"/>
                    </a:moveTo>
                    <a:lnTo>
                      <a:pt x="1859" y="189"/>
                    </a:lnTo>
                    <a:lnTo>
                      <a:pt x="1859" y="0"/>
                    </a:lnTo>
                    <a:lnTo>
                      <a:pt x="0" y="0"/>
                    </a:lnTo>
                    <a:lnTo>
                      <a:pt x="0" y="189"/>
                    </a:lnTo>
                  </a:path>
                </a:pathLst>
              </a:custGeom>
              <a:gradFill flip="none" rotWithShape="1">
                <a:gsLst>
                  <a:gs pos="0">
                    <a:schemeClr val="tx2">
                      <a:lumMod val="40000"/>
                      <a:lumOff val="60000"/>
                    </a:schemeClr>
                  </a:gs>
                  <a:gs pos="83000">
                    <a:schemeClr val="tx2">
                      <a:lumMod val="40000"/>
                      <a:lumOff val="60000"/>
                    </a:schemeClr>
                  </a:gs>
                  <a:gs pos="73000">
                    <a:schemeClr val="bg1"/>
                  </a:gs>
                </a:gsLst>
                <a:lin ang="0" scaled="0"/>
                <a:tileRect/>
              </a:gradFill>
              <a:ln>
                <a:noFill/>
              </a:ln>
              <a:effectLst/>
              <a:extLst/>
            </p:spPr>
            <p:txBody>
              <a:bodyPr wrap="none" anchor="ctr">
                <a:normAutofit fontScale="25000" lnSpcReduction="20000"/>
              </a:bodyPr>
              <a:lstStyle/>
              <a:p>
                <a:endParaRPr lang="en-US"/>
              </a:p>
            </p:txBody>
          </p:sp>
        </p:grpSp>
        <p:grpSp>
          <p:nvGrpSpPr>
            <p:cNvPr id="36" name="Group 35"/>
            <p:cNvGrpSpPr/>
            <p:nvPr/>
          </p:nvGrpSpPr>
          <p:grpSpPr>
            <a:xfrm rot="5400000">
              <a:off x="439428" y="2702679"/>
              <a:ext cx="2938391" cy="1210508"/>
              <a:chOff x="5709831" y="2504627"/>
              <a:chExt cx="2831426" cy="1535339"/>
            </a:xfrm>
            <a:effectLst>
              <a:glow rad="254000">
                <a:schemeClr val="bg1">
                  <a:alpha val="70000"/>
                </a:schemeClr>
              </a:glow>
              <a:outerShdw blurRad="190500" dist="254000" dir="2700000" algn="tl" rotWithShape="0">
                <a:prstClr val="black">
                  <a:alpha val="17000"/>
                </a:prstClr>
              </a:outerShdw>
            </a:effectLst>
          </p:grpSpPr>
          <p:sp>
            <p:nvSpPr>
              <p:cNvPr id="37" name="Freeform 6"/>
              <p:cNvSpPr>
                <a:spLocks noChangeArrowheads="1"/>
              </p:cNvSpPr>
              <p:nvPr/>
            </p:nvSpPr>
            <p:spPr bwMode="auto">
              <a:xfrm rot="16200000">
                <a:off x="6567075" y="1858403"/>
                <a:ext cx="1116940" cy="2831425"/>
              </a:xfrm>
              <a:custGeom>
                <a:avLst/>
                <a:gdLst>
                  <a:gd name="T0" fmla="*/ 1351 w 1352"/>
                  <a:gd name="T1" fmla="*/ 0 h 1086"/>
                  <a:gd name="T2" fmla="*/ 0 w 1352"/>
                  <a:gd name="T3" fmla="*/ 0 h 1086"/>
                  <a:gd name="T4" fmla="*/ 0 w 1352"/>
                  <a:gd name="T5" fmla="*/ 1085 h 1086"/>
                  <a:gd name="T6" fmla="*/ 1351 w 1352"/>
                  <a:gd name="T7" fmla="*/ 1085 h 1086"/>
                  <a:gd name="T8" fmla="*/ 1351 w 1352"/>
                  <a:gd name="T9" fmla="*/ 0 h 10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52" h="1086">
                    <a:moveTo>
                      <a:pt x="1351" y="0"/>
                    </a:moveTo>
                    <a:lnTo>
                      <a:pt x="0" y="0"/>
                    </a:lnTo>
                    <a:lnTo>
                      <a:pt x="0" y="1085"/>
                    </a:lnTo>
                    <a:lnTo>
                      <a:pt x="1351" y="1085"/>
                    </a:lnTo>
                    <a:lnTo>
                      <a:pt x="1351" y="0"/>
                    </a:lnTo>
                  </a:path>
                </a:pathLst>
              </a:custGeom>
              <a:gradFill flip="none" rotWithShape="0">
                <a:gsLst>
                  <a:gs pos="0">
                    <a:schemeClr val="accent4">
                      <a:lumMod val="67000"/>
                    </a:schemeClr>
                  </a:gs>
                  <a:gs pos="48000">
                    <a:schemeClr val="accent4">
                      <a:lumMod val="97000"/>
                      <a:lumOff val="3000"/>
                    </a:schemeClr>
                  </a:gs>
                  <a:gs pos="100000">
                    <a:schemeClr val="accent4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  <a:effectLst/>
              <a:extLst/>
            </p:spPr>
            <p:txBody>
              <a:bodyPr wrap="none" anchor="ctr">
                <a:normAutofit/>
              </a:bodyPr>
              <a:lstStyle/>
              <a:p>
                <a:endParaRPr lang="en-US"/>
              </a:p>
            </p:txBody>
          </p:sp>
          <p:sp>
            <p:nvSpPr>
              <p:cNvPr id="38" name="Freeform 12"/>
              <p:cNvSpPr>
                <a:spLocks noChangeArrowheads="1"/>
              </p:cNvSpPr>
              <p:nvPr/>
            </p:nvSpPr>
            <p:spPr bwMode="auto">
              <a:xfrm rot="16200000">
                <a:off x="7020035" y="1194423"/>
                <a:ext cx="211018" cy="2831425"/>
              </a:xfrm>
              <a:custGeom>
                <a:avLst/>
                <a:gdLst>
                  <a:gd name="T0" fmla="*/ 0 w 255"/>
                  <a:gd name="T1" fmla="*/ 1085 h 1086"/>
                  <a:gd name="T2" fmla="*/ 254 w 255"/>
                  <a:gd name="T3" fmla="*/ 1085 h 1086"/>
                  <a:gd name="T4" fmla="*/ 254 w 255"/>
                  <a:gd name="T5" fmla="*/ 0 h 1086"/>
                  <a:gd name="T6" fmla="*/ 0 w 255"/>
                  <a:gd name="T7" fmla="*/ 0 h 1086"/>
                  <a:gd name="T8" fmla="*/ 0 w 255"/>
                  <a:gd name="T9" fmla="*/ 1085 h 10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5" h="1086">
                    <a:moveTo>
                      <a:pt x="0" y="1085"/>
                    </a:moveTo>
                    <a:lnTo>
                      <a:pt x="254" y="1085"/>
                    </a:lnTo>
                    <a:lnTo>
                      <a:pt x="254" y="0"/>
                    </a:lnTo>
                    <a:lnTo>
                      <a:pt x="0" y="0"/>
                    </a:lnTo>
                    <a:lnTo>
                      <a:pt x="0" y="1085"/>
                    </a:ln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  <a:extLst/>
            </p:spPr>
            <p:txBody>
              <a:bodyPr wrap="none" anchor="ctr">
                <a:normAutofit/>
              </a:bodyPr>
              <a:lstStyle/>
              <a:p>
                <a:endParaRPr lang="en-US"/>
              </a:p>
            </p:txBody>
          </p:sp>
          <p:sp>
            <p:nvSpPr>
              <p:cNvPr id="39" name="Freeform 18"/>
              <p:cNvSpPr>
                <a:spLocks noChangeArrowheads="1"/>
              </p:cNvSpPr>
              <p:nvPr/>
            </p:nvSpPr>
            <p:spPr bwMode="auto">
              <a:xfrm rot="16200000">
                <a:off x="7020035" y="2518744"/>
                <a:ext cx="211018" cy="2831425"/>
              </a:xfrm>
              <a:custGeom>
                <a:avLst/>
                <a:gdLst>
                  <a:gd name="T0" fmla="*/ 254 w 255"/>
                  <a:gd name="T1" fmla="*/ 0 h 1086"/>
                  <a:gd name="T2" fmla="*/ 0 w 255"/>
                  <a:gd name="T3" fmla="*/ 0 h 1086"/>
                  <a:gd name="T4" fmla="*/ 0 w 255"/>
                  <a:gd name="T5" fmla="*/ 1085 h 1086"/>
                  <a:gd name="T6" fmla="*/ 254 w 255"/>
                  <a:gd name="T7" fmla="*/ 1085 h 1086"/>
                  <a:gd name="T8" fmla="*/ 254 w 255"/>
                  <a:gd name="T9" fmla="*/ 0 h 10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5" h="1086">
                    <a:moveTo>
                      <a:pt x="254" y="0"/>
                    </a:moveTo>
                    <a:lnTo>
                      <a:pt x="0" y="0"/>
                    </a:lnTo>
                    <a:lnTo>
                      <a:pt x="0" y="1085"/>
                    </a:lnTo>
                    <a:lnTo>
                      <a:pt x="254" y="1085"/>
                    </a:lnTo>
                    <a:lnTo>
                      <a:pt x="254" y="0"/>
                    </a:lnTo>
                  </a:path>
                </a:pathLst>
              </a:custGeom>
              <a:solidFill>
                <a:schemeClr val="accent4">
                  <a:lumMod val="50000"/>
                </a:schemeClr>
              </a:solidFill>
              <a:ln>
                <a:noFill/>
              </a:ln>
              <a:effectLst/>
              <a:extLst/>
            </p:spPr>
            <p:txBody>
              <a:bodyPr wrap="none" anchor="ctr">
                <a:normAutofit/>
              </a:bodyPr>
              <a:lstStyle/>
              <a:p>
                <a:endParaRPr lang="en-US"/>
              </a:p>
            </p:txBody>
          </p:sp>
        </p:grpSp>
      </p:grpSp>
      <p:grpSp>
        <p:nvGrpSpPr>
          <p:cNvPr id="50" name="Group 49"/>
          <p:cNvGrpSpPr/>
          <p:nvPr/>
        </p:nvGrpSpPr>
        <p:grpSpPr>
          <a:xfrm>
            <a:off x="5000632" y="1522878"/>
            <a:ext cx="3785427" cy="4164168"/>
            <a:chOff x="4128767" y="4507159"/>
            <a:chExt cx="3785427" cy="4164168"/>
          </a:xfrm>
        </p:grpSpPr>
        <p:sp>
          <p:nvSpPr>
            <p:cNvPr id="51" name="TextBox 50"/>
            <p:cNvSpPr txBox="1"/>
            <p:nvPr/>
          </p:nvSpPr>
          <p:spPr>
            <a:xfrm>
              <a:off x="4128767" y="5224229"/>
              <a:ext cx="3785427" cy="3447098"/>
            </a:xfrm>
            <a:prstGeom prst="rect">
              <a:avLst/>
            </a:prstGeom>
            <a:noFill/>
          </p:spPr>
          <p:txBody>
            <a:bodyPr wrap="square" rtlCol="0">
              <a:normAutofit/>
            </a:bodyPr>
            <a:lstStyle/>
            <a:p>
              <a:r>
                <a:rPr lang="en-US" sz="2000" dirty="0">
                  <a:solidFill>
                    <a:schemeClr val="bg2">
                      <a:lumMod val="25000"/>
                    </a:schemeClr>
                  </a:solidFill>
                </a:rPr>
                <a:t>Rachel Janney &amp; Martha E. Snell</a:t>
              </a:r>
            </a:p>
            <a:p>
              <a:endParaRPr lang="en-US" sz="2000" dirty="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4128768" y="4507159"/>
              <a:ext cx="3005809" cy="646331"/>
            </a:xfrm>
            <a:prstGeom prst="rect">
              <a:avLst/>
            </a:prstGeom>
            <a:noFill/>
          </p:spPr>
          <p:txBody>
            <a:bodyPr wrap="square" rtlCol="0" anchor="b" anchorCtr="0">
              <a:normAutofit fontScale="62500" lnSpcReduction="20000"/>
            </a:bodyPr>
            <a:lstStyle/>
            <a:p>
              <a:r>
                <a:rPr lang="en-US" sz="3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Modifying Schoolwork</a:t>
              </a:r>
            </a:p>
          </p:txBody>
        </p:sp>
        <p:cxnSp>
          <p:nvCxnSpPr>
            <p:cNvPr id="53" name="Straight Connector 52"/>
            <p:cNvCxnSpPr/>
            <p:nvPr/>
          </p:nvCxnSpPr>
          <p:spPr>
            <a:xfrm>
              <a:off x="4128768" y="5156704"/>
              <a:ext cx="3580898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4" name="Group 53"/>
          <p:cNvGrpSpPr/>
          <p:nvPr/>
        </p:nvGrpSpPr>
        <p:grpSpPr>
          <a:xfrm>
            <a:off x="2207600" y="1701989"/>
            <a:ext cx="1735142" cy="1735142"/>
            <a:chOff x="2528735" y="850447"/>
            <a:chExt cx="1936054" cy="1936054"/>
          </a:xfrm>
        </p:grpSpPr>
        <p:sp>
          <p:nvSpPr>
            <p:cNvPr id="55" name="Teardrop 54"/>
            <p:cNvSpPr/>
            <p:nvPr/>
          </p:nvSpPr>
          <p:spPr>
            <a:xfrm rot="8100000">
              <a:off x="2528735" y="850447"/>
              <a:ext cx="1936054" cy="1936054"/>
            </a:xfrm>
            <a:prstGeom prst="teardrop">
              <a:avLst/>
            </a:prstGeom>
            <a:solidFill>
              <a:schemeClr val="accent5"/>
            </a:solidFill>
            <a:ln>
              <a:noFill/>
            </a:ln>
            <a:effectLst>
              <a:outerShdw blurRad="50800" dist="762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en-US"/>
            </a:p>
          </p:txBody>
        </p:sp>
        <p:grpSp>
          <p:nvGrpSpPr>
            <p:cNvPr id="56" name="Group 55"/>
            <p:cNvGrpSpPr/>
            <p:nvPr/>
          </p:nvGrpSpPr>
          <p:grpSpPr>
            <a:xfrm>
              <a:off x="2614775" y="1034146"/>
              <a:ext cx="1763971" cy="1568658"/>
              <a:chOff x="7732405" y="-1018984"/>
              <a:chExt cx="1941281" cy="1726336"/>
            </a:xfrm>
          </p:grpSpPr>
          <p:sp>
            <p:nvSpPr>
              <p:cNvPr id="57" name="Freeform 47"/>
              <p:cNvSpPr>
                <a:spLocks noChangeArrowheads="1"/>
              </p:cNvSpPr>
              <p:nvPr/>
            </p:nvSpPr>
            <p:spPr bwMode="auto">
              <a:xfrm>
                <a:off x="7839880" y="-1018984"/>
                <a:ext cx="1726336" cy="1726336"/>
              </a:xfrm>
              <a:custGeom>
                <a:avLst/>
                <a:gdLst>
                  <a:gd name="T0" fmla="*/ 975 w 1950"/>
                  <a:gd name="T1" fmla="*/ 0 h 1950"/>
                  <a:gd name="T2" fmla="*/ 975 w 1950"/>
                  <a:gd name="T3" fmla="*/ 0 h 1950"/>
                  <a:gd name="T4" fmla="*/ 1949 w 1950"/>
                  <a:gd name="T5" fmla="*/ 974 h 1950"/>
                  <a:gd name="T6" fmla="*/ 975 w 1950"/>
                  <a:gd name="T7" fmla="*/ 1949 h 1950"/>
                  <a:gd name="T8" fmla="*/ 0 w 1950"/>
                  <a:gd name="T9" fmla="*/ 974 h 1950"/>
                  <a:gd name="T10" fmla="*/ 975 w 1950"/>
                  <a:gd name="T11" fmla="*/ 0 h 19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50" h="1950">
                    <a:moveTo>
                      <a:pt x="975" y="0"/>
                    </a:moveTo>
                    <a:lnTo>
                      <a:pt x="975" y="0"/>
                    </a:lnTo>
                    <a:cubicBezTo>
                      <a:pt x="1507" y="0"/>
                      <a:pt x="1949" y="443"/>
                      <a:pt x="1949" y="974"/>
                    </a:cubicBezTo>
                    <a:cubicBezTo>
                      <a:pt x="1949" y="1506"/>
                      <a:pt x="1507" y="1949"/>
                      <a:pt x="975" y="1949"/>
                    </a:cubicBezTo>
                    <a:cubicBezTo>
                      <a:pt x="432" y="1949"/>
                      <a:pt x="0" y="1506"/>
                      <a:pt x="0" y="974"/>
                    </a:cubicBezTo>
                    <a:cubicBezTo>
                      <a:pt x="0" y="443"/>
                      <a:pt x="432" y="0"/>
                      <a:pt x="975" y="0"/>
                    </a:cubicBezTo>
                  </a:path>
                </a:pathLst>
              </a:custGeom>
              <a:gradFill>
                <a:gsLst>
                  <a:gs pos="94000">
                    <a:schemeClr val="accent5">
                      <a:lumMod val="20000"/>
                      <a:lumOff val="80000"/>
                    </a:schemeClr>
                  </a:gs>
                  <a:gs pos="61000">
                    <a:schemeClr val="bg1"/>
                  </a:gs>
                </a:gsLst>
                <a:path path="circle">
                  <a:fillToRect r="100000" b="100000"/>
                </a:path>
              </a:gradFill>
              <a:ln>
                <a:noFill/>
              </a:ln>
              <a:effectLst/>
              <a:extLst/>
            </p:spPr>
            <p:txBody>
              <a:bodyPr wrap="none" anchor="ctr">
                <a:normAutofit/>
              </a:bodyPr>
              <a:lstStyle/>
              <a:p>
                <a:endParaRPr lang="en-US"/>
              </a:p>
            </p:txBody>
          </p:sp>
          <p:sp>
            <p:nvSpPr>
              <p:cNvPr id="58" name="TextBox 57"/>
              <p:cNvSpPr txBox="1"/>
              <p:nvPr/>
            </p:nvSpPr>
            <p:spPr>
              <a:xfrm>
                <a:off x="7732405" y="-790338"/>
                <a:ext cx="1941281" cy="1058213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normAutofit/>
              </a:bodyPr>
              <a:lstStyle/>
              <a:p>
                <a:pPr algn="ctr"/>
                <a:r>
                  <a:rPr lang="en-US" b="1" dirty="0">
                    <a:solidFill>
                      <a:schemeClr val="accent5"/>
                    </a:solidFill>
                  </a:rPr>
                  <a:t>Presenter </a:t>
                </a:r>
              </a:p>
              <a:p>
                <a:pPr algn="ctr"/>
                <a:r>
                  <a:rPr lang="en-US" sz="1600" b="1" dirty="0">
                    <a:solidFill>
                      <a:schemeClr val="accent5"/>
                    </a:solidFill>
                  </a:rPr>
                  <a:t>Chanua Ross</a:t>
                </a:r>
                <a:endParaRPr lang="en-US" sz="1600" dirty="0"/>
              </a:p>
            </p:txBody>
          </p:sp>
        </p:grpSp>
      </p:grpSp>
      <p:sp>
        <p:nvSpPr>
          <p:cNvPr id="59" name="TextBox 58"/>
          <p:cNvSpPr txBox="1"/>
          <p:nvPr/>
        </p:nvSpPr>
        <p:spPr>
          <a:xfrm>
            <a:off x="2957269" y="152927"/>
            <a:ext cx="5090710" cy="707886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algn="r"/>
            <a:r>
              <a:rPr lang="en-US" sz="4000" dirty="0">
                <a:solidFill>
                  <a:schemeClr val="tx2">
                    <a:lumMod val="75000"/>
                  </a:schemeClr>
                </a:solidFill>
              </a:rPr>
              <a:t>Differentiation</a:t>
            </a:r>
          </a:p>
        </p:txBody>
      </p:sp>
      <p:pic>
        <p:nvPicPr>
          <p:cNvPr id="1026" name="Picture 2" descr="Image result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1489" y="2914601"/>
            <a:ext cx="2486709" cy="34461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58281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46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35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35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1"/>
          <p:cNvSpPr>
            <a:spLocks noChangeArrowheads="1"/>
          </p:cNvSpPr>
          <p:nvPr/>
        </p:nvSpPr>
        <p:spPr bwMode="auto">
          <a:xfrm>
            <a:off x="2484" y="0"/>
            <a:ext cx="9144000" cy="6858000"/>
          </a:xfrm>
          <a:custGeom>
            <a:avLst/>
            <a:gdLst>
              <a:gd name="T0" fmla="*/ 19589 w 19590"/>
              <a:gd name="T1" fmla="*/ 11017 h 11018"/>
              <a:gd name="T2" fmla="*/ 0 w 19590"/>
              <a:gd name="T3" fmla="*/ 11017 h 11018"/>
              <a:gd name="T4" fmla="*/ 0 w 19590"/>
              <a:gd name="T5" fmla="*/ 0 h 11018"/>
              <a:gd name="T6" fmla="*/ 19589 w 19590"/>
              <a:gd name="T7" fmla="*/ 0 h 11018"/>
              <a:gd name="T8" fmla="*/ 19589 w 19590"/>
              <a:gd name="T9" fmla="*/ 11017 h 110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590" h="11018">
                <a:moveTo>
                  <a:pt x="19589" y="11017"/>
                </a:moveTo>
                <a:lnTo>
                  <a:pt x="0" y="11017"/>
                </a:lnTo>
                <a:lnTo>
                  <a:pt x="0" y="0"/>
                </a:lnTo>
                <a:lnTo>
                  <a:pt x="19589" y="0"/>
                </a:lnTo>
                <a:lnTo>
                  <a:pt x="19589" y="11017"/>
                </a:lnTo>
              </a:path>
            </a:pathLst>
          </a:custGeom>
          <a:gradFill flip="none" rotWithShape="1">
            <a:gsLst>
              <a:gs pos="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8100000" scaled="1"/>
            <a:tileRect/>
          </a:gradFill>
          <a:ln>
            <a:noFill/>
          </a:ln>
          <a:effectLst/>
          <a:extLst/>
        </p:spPr>
        <p:txBody>
          <a:bodyPr wrap="none" anchor="ctr"/>
          <a:lstStyle/>
          <a:p>
            <a:endParaRPr lang="en-US" sz="1350" dirty="0">
              <a:solidFill>
                <a:sysClr val="windowText" lastClr="000000"/>
              </a:solidFill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2226411" y="1488876"/>
            <a:ext cx="4262212" cy="1293251"/>
            <a:chOff x="3687350" y="2493599"/>
            <a:chExt cx="1288421" cy="1535338"/>
          </a:xfrm>
          <a:effectLst>
            <a:glow rad="254000">
              <a:schemeClr val="bg1">
                <a:alpha val="70000"/>
              </a:schemeClr>
            </a:glow>
            <a:outerShdw blurRad="190500" dist="254000" dir="2700000" algn="tl" rotWithShape="0">
              <a:prstClr val="black">
                <a:alpha val="17000"/>
              </a:prstClr>
            </a:outerShdw>
          </a:effectLst>
        </p:grpSpPr>
        <p:sp>
          <p:nvSpPr>
            <p:cNvPr id="6" name="Freeform 6"/>
            <p:cNvSpPr>
              <a:spLocks noChangeArrowheads="1"/>
            </p:cNvSpPr>
            <p:nvPr/>
          </p:nvSpPr>
          <p:spPr bwMode="auto">
            <a:xfrm rot="16200000">
              <a:off x="3773091" y="2618876"/>
              <a:ext cx="1116940" cy="1288421"/>
            </a:xfrm>
            <a:custGeom>
              <a:avLst/>
              <a:gdLst>
                <a:gd name="T0" fmla="*/ 1351 w 1352"/>
                <a:gd name="T1" fmla="*/ 0 h 1086"/>
                <a:gd name="T2" fmla="*/ 0 w 1352"/>
                <a:gd name="T3" fmla="*/ 0 h 1086"/>
                <a:gd name="T4" fmla="*/ 0 w 1352"/>
                <a:gd name="T5" fmla="*/ 1085 h 1086"/>
                <a:gd name="T6" fmla="*/ 1351 w 1352"/>
                <a:gd name="T7" fmla="*/ 1085 h 1086"/>
                <a:gd name="T8" fmla="*/ 1351 w 1352"/>
                <a:gd name="T9" fmla="*/ 0 h 10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52" h="1086">
                  <a:moveTo>
                    <a:pt x="1351" y="0"/>
                  </a:moveTo>
                  <a:lnTo>
                    <a:pt x="0" y="0"/>
                  </a:lnTo>
                  <a:lnTo>
                    <a:pt x="0" y="1085"/>
                  </a:lnTo>
                  <a:lnTo>
                    <a:pt x="1351" y="1085"/>
                  </a:lnTo>
                  <a:lnTo>
                    <a:pt x="1351" y="0"/>
                  </a:lnTo>
                </a:path>
              </a:pathLst>
            </a:custGeom>
            <a:gradFill flip="none" rotWithShape="0">
              <a:gsLst>
                <a:gs pos="0">
                  <a:schemeClr val="accent4">
                    <a:lumMod val="67000"/>
                  </a:schemeClr>
                </a:gs>
                <a:gs pos="48000">
                  <a:schemeClr val="accent4">
                    <a:lumMod val="97000"/>
                    <a:lumOff val="3000"/>
                  </a:schemeClr>
                </a:gs>
                <a:gs pos="100000">
                  <a:schemeClr val="accent4">
                    <a:lumMod val="60000"/>
                    <a:lumOff val="40000"/>
                  </a:schemeClr>
                </a:gs>
              </a:gsLst>
              <a:lin ang="16200000" scaled="1"/>
              <a:tileRect/>
            </a:gradFill>
            <a:ln>
              <a:noFill/>
            </a:ln>
            <a:effectLst/>
            <a:extLst/>
          </p:spPr>
          <p:txBody>
            <a:bodyPr wrap="none" anchor="ctr">
              <a:normAutofit/>
            </a:bodyPr>
            <a:lstStyle/>
            <a:p>
              <a:endParaRPr lang="en-US" sz="1350"/>
            </a:p>
          </p:txBody>
        </p:sp>
        <p:sp>
          <p:nvSpPr>
            <p:cNvPr id="7" name="Freeform 12"/>
            <p:cNvSpPr>
              <a:spLocks noChangeArrowheads="1"/>
            </p:cNvSpPr>
            <p:nvPr/>
          </p:nvSpPr>
          <p:spPr bwMode="auto">
            <a:xfrm rot="16200000">
              <a:off x="4226052" y="1954897"/>
              <a:ext cx="211018" cy="1288421"/>
            </a:xfrm>
            <a:custGeom>
              <a:avLst/>
              <a:gdLst>
                <a:gd name="T0" fmla="*/ 0 w 255"/>
                <a:gd name="T1" fmla="*/ 1085 h 1086"/>
                <a:gd name="T2" fmla="*/ 254 w 255"/>
                <a:gd name="T3" fmla="*/ 1085 h 1086"/>
                <a:gd name="T4" fmla="*/ 254 w 255"/>
                <a:gd name="T5" fmla="*/ 0 h 1086"/>
                <a:gd name="T6" fmla="*/ 0 w 255"/>
                <a:gd name="T7" fmla="*/ 0 h 1086"/>
                <a:gd name="T8" fmla="*/ 0 w 255"/>
                <a:gd name="T9" fmla="*/ 1085 h 10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1086">
                  <a:moveTo>
                    <a:pt x="0" y="1085"/>
                  </a:moveTo>
                  <a:lnTo>
                    <a:pt x="254" y="1085"/>
                  </a:lnTo>
                  <a:lnTo>
                    <a:pt x="254" y="0"/>
                  </a:lnTo>
                  <a:lnTo>
                    <a:pt x="0" y="0"/>
                  </a:lnTo>
                  <a:lnTo>
                    <a:pt x="0" y="1085"/>
                  </a:ln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/>
          </p:spPr>
          <p:txBody>
            <a:bodyPr wrap="none" anchor="ctr">
              <a:normAutofit/>
            </a:bodyPr>
            <a:lstStyle/>
            <a:p>
              <a:endParaRPr lang="en-US" sz="1350"/>
            </a:p>
          </p:txBody>
        </p:sp>
        <p:sp>
          <p:nvSpPr>
            <p:cNvPr id="8" name="Freeform 18"/>
            <p:cNvSpPr>
              <a:spLocks noChangeArrowheads="1"/>
            </p:cNvSpPr>
            <p:nvPr/>
          </p:nvSpPr>
          <p:spPr bwMode="auto">
            <a:xfrm rot="16200000">
              <a:off x="4226052" y="3279217"/>
              <a:ext cx="211018" cy="1288421"/>
            </a:xfrm>
            <a:custGeom>
              <a:avLst/>
              <a:gdLst>
                <a:gd name="T0" fmla="*/ 254 w 255"/>
                <a:gd name="T1" fmla="*/ 0 h 1086"/>
                <a:gd name="T2" fmla="*/ 0 w 255"/>
                <a:gd name="T3" fmla="*/ 0 h 1086"/>
                <a:gd name="T4" fmla="*/ 0 w 255"/>
                <a:gd name="T5" fmla="*/ 1085 h 1086"/>
                <a:gd name="T6" fmla="*/ 254 w 255"/>
                <a:gd name="T7" fmla="*/ 1085 h 1086"/>
                <a:gd name="T8" fmla="*/ 254 w 255"/>
                <a:gd name="T9" fmla="*/ 0 h 10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1086">
                  <a:moveTo>
                    <a:pt x="254" y="0"/>
                  </a:moveTo>
                  <a:lnTo>
                    <a:pt x="0" y="0"/>
                  </a:lnTo>
                  <a:lnTo>
                    <a:pt x="0" y="1085"/>
                  </a:lnTo>
                  <a:lnTo>
                    <a:pt x="254" y="1085"/>
                  </a:lnTo>
                  <a:lnTo>
                    <a:pt x="254" y="0"/>
                  </a:lnTo>
                </a:path>
              </a:pathLst>
            </a:custGeom>
            <a:solidFill>
              <a:schemeClr val="accent4">
                <a:lumMod val="50000"/>
              </a:schemeClr>
            </a:solidFill>
            <a:ln>
              <a:noFill/>
            </a:ln>
            <a:effectLst/>
            <a:extLst/>
          </p:spPr>
          <p:txBody>
            <a:bodyPr wrap="none" anchor="ctr">
              <a:normAutofit/>
            </a:bodyPr>
            <a:lstStyle/>
            <a:p>
              <a:endParaRPr lang="en-US" sz="1350"/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6755484" y="1510919"/>
            <a:ext cx="2129446" cy="1293252"/>
            <a:chOff x="9111068" y="2493599"/>
            <a:chExt cx="2528063" cy="1535339"/>
          </a:xfrm>
          <a:effectLst>
            <a:glow rad="254000">
              <a:schemeClr val="bg1">
                <a:alpha val="70000"/>
              </a:schemeClr>
            </a:glow>
            <a:outerShdw blurRad="190500" dist="254000" dir="2700000" algn="tl" rotWithShape="0">
              <a:prstClr val="black">
                <a:alpha val="17000"/>
              </a:prstClr>
            </a:outerShdw>
          </a:effectLst>
        </p:grpSpPr>
        <p:sp>
          <p:nvSpPr>
            <p:cNvPr id="10" name="Freeform 4"/>
            <p:cNvSpPr>
              <a:spLocks noChangeArrowheads="1"/>
            </p:cNvSpPr>
            <p:nvPr/>
          </p:nvSpPr>
          <p:spPr bwMode="auto">
            <a:xfrm rot="16200000">
              <a:off x="10747601" y="2817243"/>
              <a:ext cx="924114" cy="858946"/>
            </a:xfrm>
            <a:custGeom>
              <a:avLst/>
              <a:gdLst>
                <a:gd name="T0" fmla="*/ 1118 w 1119"/>
                <a:gd name="T1" fmla="*/ 77 h 721"/>
                <a:gd name="T2" fmla="*/ 1118 w 1119"/>
                <a:gd name="T3" fmla="*/ 77 h 721"/>
                <a:gd name="T4" fmla="*/ 575 w 1119"/>
                <a:gd name="T5" fmla="*/ 0 h 721"/>
                <a:gd name="T6" fmla="*/ 0 w 1119"/>
                <a:gd name="T7" fmla="*/ 77 h 721"/>
                <a:gd name="T8" fmla="*/ 575 w 1119"/>
                <a:gd name="T9" fmla="*/ 720 h 721"/>
                <a:gd name="T10" fmla="*/ 1118 w 1119"/>
                <a:gd name="T11" fmla="*/ 77 h 7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19" h="721">
                  <a:moveTo>
                    <a:pt x="1118" y="77"/>
                  </a:moveTo>
                  <a:lnTo>
                    <a:pt x="1118" y="77"/>
                  </a:lnTo>
                  <a:cubicBezTo>
                    <a:pt x="952" y="33"/>
                    <a:pt x="775" y="0"/>
                    <a:pt x="575" y="0"/>
                  </a:cubicBezTo>
                  <a:cubicBezTo>
                    <a:pt x="366" y="0"/>
                    <a:pt x="178" y="33"/>
                    <a:pt x="0" y="77"/>
                  </a:cubicBezTo>
                  <a:cubicBezTo>
                    <a:pt x="575" y="720"/>
                    <a:pt x="575" y="720"/>
                    <a:pt x="575" y="720"/>
                  </a:cubicBezTo>
                  <a:lnTo>
                    <a:pt x="1118" y="77"/>
                  </a:lnTo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normAutofit/>
            </a:bodyPr>
            <a:lstStyle/>
            <a:p>
              <a:endParaRPr lang="en-US" sz="1350"/>
            </a:p>
          </p:txBody>
        </p:sp>
        <p:sp>
          <p:nvSpPr>
            <p:cNvPr id="11" name="Freeform 5"/>
            <p:cNvSpPr>
              <a:spLocks noChangeArrowheads="1"/>
            </p:cNvSpPr>
            <p:nvPr/>
          </p:nvSpPr>
          <p:spPr bwMode="auto">
            <a:xfrm rot="16200000">
              <a:off x="9308074" y="2457316"/>
              <a:ext cx="1535339" cy="1607905"/>
            </a:xfrm>
            <a:custGeom>
              <a:avLst/>
              <a:gdLst>
                <a:gd name="T0" fmla="*/ 1848 w 1860"/>
                <a:gd name="T1" fmla="*/ 931 h 1352"/>
                <a:gd name="T2" fmla="*/ 1848 w 1860"/>
                <a:gd name="T3" fmla="*/ 931 h 1352"/>
                <a:gd name="T4" fmla="*/ 1605 w 1860"/>
                <a:gd name="T5" fmla="*/ 410 h 1352"/>
                <a:gd name="T6" fmla="*/ 1605 w 1860"/>
                <a:gd name="T7" fmla="*/ 288 h 1352"/>
                <a:gd name="T8" fmla="*/ 1605 w 1860"/>
                <a:gd name="T9" fmla="*/ 211 h 1352"/>
                <a:gd name="T10" fmla="*/ 1605 w 1860"/>
                <a:gd name="T11" fmla="*/ 0 h 1352"/>
                <a:gd name="T12" fmla="*/ 1151 w 1860"/>
                <a:gd name="T13" fmla="*/ 632 h 1352"/>
                <a:gd name="T14" fmla="*/ 929 w 1860"/>
                <a:gd name="T15" fmla="*/ 676 h 1352"/>
                <a:gd name="T16" fmla="*/ 929 w 1860"/>
                <a:gd name="T17" fmla="*/ 676 h 1352"/>
                <a:gd name="T18" fmla="*/ 697 w 1860"/>
                <a:gd name="T19" fmla="*/ 632 h 1352"/>
                <a:gd name="T20" fmla="*/ 254 w 1860"/>
                <a:gd name="T21" fmla="*/ 0 h 1352"/>
                <a:gd name="T22" fmla="*/ 254 w 1860"/>
                <a:gd name="T23" fmla="*/ 211 h 1352"/>
                <a:gd name="T24" fmla="*/ 254 w 1860"/>
                <a:gd name="T25" fmla="*/ 288 h 1352"/>
                <a:gd name="T26" fmla="*/ 254 w 1860"/>
                <a:gd name="T27" fmla="*/ 410 h 1352"/>
                <a:gd name="T28" fmla="*/ 11 w 1860"/>
                <a:gd name="T29" fmla="*/ 931 h 1352"/>
                <a:gd name="T30" fmla="*/ 0 w 1860"/>
                <a:gd name="T31" fmla="*/ 931 h 1352"/>
                <a:gd name="T32" fmla="*/ 387 w 1860"/>
                <a:gd name="T33" fmla="*/ 1351 h 1352"/>
                <a:gd name="T34" fmla="*/ 962 w 1860"/>
                <a:gd name="T35" fmla="*/ 1274 h 1352"/>
                <a:gd name="T36" fmla="*/ 1505 w 1860"/>
                <a:gd name="T37" fmla="*/ 1351 h 1352"/>
                <a:gd name="T38" fmla="*/ 1859 w 1860"/>
                <a:gd name="T39" fmla="*/ 931 h 1352"/>
                <a:gd name="T40" fmla="*/ 1848 w 1860"/>
                <a:gd name="T41" fmla="*/ 931 h 1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860" h="1352">
                  <a:moveTo>
                    <a:pt x="1848" y="931"/>
                  </a:moveTo>
                  <a:lnTo>
                    <a:pt x="1848" y="931"/>
                  </a:lnTo>
                  <a:cubicBezTo>
                    <a:pt x="1704" y="809"/>
                    <a:pt x="1605" y="620"/>
                    <a:pt x="1605" y="410"/>
                  </a:cubicBezTo>
                  <a:cubicBezTo>
                    <a:pt x="1605" y="288"/>
                    <a:pt x="1605" y="288"/>
                    <a:pt x="1605" y="288"/>
                  </a:cubicBezTo>
                  <a:cubicBezTo>
                    <a:pt x="1605" y="211"/>
                    <a:pt x="1605" y="211"/>
                    <a:pt x="1605" y="211"/>
                  </a:cubicBezTo>
                  <a:cubicBezTo>
                    <a:pt x="1605" y="0"/>
                    <a:pt x="1605" y="0"/>
                    <a:pt x="1605" y="0"/>
                  </a:cubicBezTo>
                  <a:cubicBezTo>
                    <a:pt x="1605" y="288"/>
                    <a:pt x="1416" y="543"/>
                    <a:pt x="1151" y="632"/>
                  </a:cubicBezTo>
                  <a:cubicBezTo>
                    <a:pt x="1084" y="665"/>
                    <a:pt x="1006" y="676"/>
                    <a:pt x="929" y="676"/>
                  </a:cubicBezTo>
                  <a:lnTo>
                    <a:pt x="929" y="676"/>
                  </a:lnTo>
                  <a:cubicBezTo>
                    <a:pt x="852" y="676"/>
                    <a:pt x="775" y="665"/>
                    <a:pt x="697" y="632"/>
                  </a:cubicBezTo>
                  <a:cubicBezTo>
                    <a:pt x="443" y="543"/>
                    <a:pt x="254" y="288"/>
                    <a:pt x="254" y="0"/>
                  </a:cubicBezTo>
                  <a:cubicBezTo>
                    <a:pt x="254" y="211"/>
                    <a:pt x="254" y="211"/>
                    <a:pt x="254" y="211"/>
                  </a:cubicBezTo>
                  <a:cubicBezTo>
                    <a:pt x="254" y="288"/>
                    <a:pt x="254" y="288"/>
                    <a:pt x="254" y="288"/>
                  </a:cubicBezTo>
                  <a:cubicBezTo>
                    <a:pt x="254" y="410"/>
                    <a:pt x="254" y="410"/>
                    <a:pt x="254" y="410"/>
                  </a:cubicBezTo>
                  <a:cubicBezTo>
                    <a:pt x="254" y="620"/>
                    <a:pt x="155" y="809"/>
                    <a:pt x="11" y="931"/>
                  </a:cubicBezTo>
                  <a:cubicBezTo>
                    <a:pt x="0" y="931"/>
                    <a:pt x="0" y="931"/>
                    <a:pt x="0" y="931"/>
                  </a:cubicBezTo>
                  <a:cubicBezTo>
                    <a:pt x="387" y="1351"/>
                    <a:pt x="387" y="1351"/>
                    <a:pt x="387" y="1351"/>
                  </a:cubicBezTo>
                  <a:cubicBezTo>
                    <a:pt x="565" y="1307"/>
                    <a:pt x="753" y="1274"/>
                    <a:pt x="962" y="1274"/>
                  </a:cubicBezTo>
                  <a:cubicBezTo>
                    <a:pt x="1162" y="1274"/>
                    <a:pt x="1339" y="1307"/>
                    <a:pt x="1505" y="1351"/>
                  </a:cubicBezTo>
                  <a:cubicBezTo>
                    <a:pt x="1859" y="931"/>
                    <a:pt x="1859" y="931"/>
                    <a:pt x="1859" y="931"/>
                  </a:cubicBezTo>
                  <a:lnTo>
                    <a:pt x="1848" y="931"/>
                  </a:lnTo>
                </a:path>
              </a:pathLst>
            </a:custGeom>
            <a:gradFill flip="none" rotWithShape="1">
              <a:gsLst>
                <a:gs pos="0">
                  <a:schemeClr val="accent2">
                    <a:lumMod val="40000"/>
                    <a:lumOff val="60000"/>
                    <a:shade val="30000"/>
                    <a:satMod val="115000"/>
                  </a:schemeClr>
                </a:gs>
                <a:gs pos="50000">
                  <a:schemeClr val="accent2">
                    <a:lumMod val="40000"/>
                    <a:lumOff val="60000"/>
                    <a:shade val="67500"/>
                    <a:satMod val="115000"/>
                  </a:schemeClr>
                </a:gs>
                <a:gs pos="100000">
                  <a:schemeClr val="accent2">
                    <a:lumMod val="40000"/>
                    <a:lumOff val="60000"/>
                    <a:shade val="100000"/>
                    <a:satMod val="115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normAutofit/>
            </a:bodyPr>
            <a:lstStyle/>
            <a:p>
              <a:endParaRPr lang="en-US" sz="1350"/>
            </a:p>
          </p:txBody>
        </p:sp>
        <p:sp>
          <p:nvSpPr>
            <p:cNvPr id="12" name="Freeform 11"/>
            <p:cNvSpPr>
              <a:spLocks noChangeArrowheads="1"/>
            </p:cNvSpPr>
            <p:nvPr/>
          </p:nvSpPr>
          <p:spPr bwMode="auto">
            <a:xfrm rot="16200000">
              <a:off x="9039684" y="2776001"/>
              <a:ext cx="1116940" cy="974171"/>
            </a:xfrm>
            <a:custGeom>
              <a:avLst/>
              <a:gdLst>
                <a:gd name="T0" fmla="*/ 0 w 1352"/>
                <a:gd name="T1" fmla="*/ 143 h 820"/>
                <a:gd name="T2" fmla="*/ 0 w 1352"/>
                <a:gd name="T3" fmla="*/ 143 h 820"/>
                <a:gd name="T4" fmla="*/ 443 w 1352"/>
                <a:gd name="T5" fmla="*/ 775 h 820"/>
                <a:gd name="T6" fmla="*/ 675 w 1352"/>
                <a:gd name="T7" fmla="*/ 819 h 820"/>
                <a:gd name="T8" fmla="*/ 675 w 1352"/>
                <a:gd name="T9" fmla="*/ 819 h 820"/>
                <a:gd name="T10" fmla="*/ 897 w 1352"/>
                <a:gd name="T11" fmla="*/ 775 h 820"/>
                <a:gd name="T12" fmla="*/ 1351 w 1352"/>
                <a:gd name="T13" fmla="*/ 143 h 820"/>
                <a:gd name="T14" fmla="*/ 1351 w 1352"/>
                <a:gd name="T15" fmla="*/ 0 h 820"/>
                <a:gd name="T16" fmla="*/ 0 w 1352"/>
                <a:gd name="T17" fmla="*/ 0 h 820"/>
                <a:gd name="T18" fmla="*/ 0 w 1352"/>
                <a:gd name="T19" fmla="*/ 143 h 8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52" h="820">
                  <a:moveTo>
                    <a:pt x="0" y="143"/>
                  </a:moveTo>
                  <a:lnTo>
                    <a:pt x="0" y="143"/>
                  </a:lnTo>
                  <a:cubicBezTo>
                    <a:pt x="0" y="431"/>
                    <a:pt x="189" y="686"/>
                    <a:pt x="443" y="775"/>
                  </a:cubicBezTo>
                  <a:cubicBezTo>
                    <a:pt x="521" y="808"/>
                    <a:pt x="598" y="819"/>
                    <a:pt x="675" y="819"/>
                  </a:cubicBezTo>
                  <a:lnTo>
                    <a:pt x="675" y="819"/>
                  </a:lnTo>
                  <a:cubicBezTo>
                    <a:pt x="752" y="819"/>
                    <a:pt x="830" y="808"/>
                    <a:pt x="897" y="775"/>
                  </a:cubicBezTo>
                  <a:cubicBezTo>
                    <a:pt x="1162" y="686"/>
                    <a:pt x="1351" y="431"/>
                    <a:pt x="1351" y="143"/>
                  </a:cubicBezTo>
                  <a:cubicBezTo>
                    <a:pt x="1351" y="0"/>
                    <a:pt x="1351" y="0"/>
                    <a:pt x="1351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43"/>
                  </a:lnTo>
                </a:path>
              </a:pathLst>
            </a:custGeom>
            <a:gradFill flip="none" rotWithShape="0">
              <a:gsLst>
                <a:gs pos="0">
                  <a:schemeClr val="accent4">
                    <a:lumMod val="67000"/>
                  </a:schemeClr>
                </a:gs>
                <a:gs pos="48000">
                  <a:schemeClr val="accent4">
                    <a:lumMod val="97000"/>
                    <a:lumOff val="3000"/>
                  </a:schemeClr>
                </a:gs>
                <a:gs pos="100000">
                  <a:schemeClr val="accent4">
                    <a:lumMod val="60000"/>
                    <a:lumOff val="40000"/>
                  </a:schemeClr>
                </a:gs>
              </a:gsLst>
              <a:lin ang="16200000" scaled="1"/>
              <a:tileRect/>
            </a:gradFill>
            <a:ln>
              <a:noFill/>
            </a:ln>
            <a:effectLst/>
            <a:extLst/>
          </p:spPr>
          <p:txBody>
            <a:bodyPr wrap="none" anchor="ctr">
              <a:normAutofit/>
            </a:bodyPr>
            <a:lstStyle/>
            <a:p>
              <a:endParaRPr lang="en-US" sz="1350"/>
            </a:p>
          </p:txBody>
        </p:sp>
        <p:sp>
          <p:nvSpPr>
            <p:cNvPr id="13" name="Freeform 17"/>
            <p:cNvSpPr>
              <a:spLocks noChangeArrowheads="1"/>
            </p:cNvSpPr>
            <p:nvPr/>
          </p:nvSpPr>
          <p:spPr bwMode="auto">
            <a:xfrm rot="16200000">
              <a:off x="9644532" y="1960135"/>
              <a:ext cx="211018" cy="1277945"/>
            </a:xfrm>
            <a:custGeom>
              <a:avLst/>
              <a:gdLst>
                <a:gd name="T0" fmla="*/ 0 w 255"/>
                <a:gd name="T1" fmla="*/ 0 h 1075"/>
                <a:gd name="T2" fmla="*/ 0 w 255"/>
                <a:gd name="T3" fmla="*/ 0 h 1075"/>
                <a:gd name="T4" fmla="*/ 0 w 255"/>
                <a:gd name="T5" fmla="*/ 143 h 1075"/>
                <a:gd name="T6" fmla="*/ 0 w 255"/>
                <a:gd name="T7" fmla="*/ 354 h 1075"/>
                <a:gd name="T8" fmla="*/ 0 w 255"/>
                <a:gd name="T9" fmla="*/ 431 h 1075"/>
                <a:gd name="T10" fmla="*/ 0 w 255"/>
                <a:gd name="T11" fmla="*/ 553 h 1075"/>
                <a:gd name="T12" fmla="*/ 243 w 255"/>
                <a:gd name="T13" fmla="*/ 1074 h 1075"/>
                <a:gd name="T14" fmla="*/ 254 w 255"/>
                <a:gd name="T15" fmla="*/ 1074 h 1075"/>
                <a:gd name="T16" fmla="*/ 254 w 255"/>
                <a:gd name="T17" fmla="*/ 0 h 1075"/>
                <a:gd name="T18" fmla="*/ 0 w 255"/>
                <a:gd name="T19" fmla="*/ 0 h 10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5" h="1075">
                  <a:moveTo>
                    <a:pt x="0" y="0"/>
                  </a:moveTo>
                  <a:lnTo>
                    <a:pt x="0" y="0"/>
                  </a:lnTo>
                  <a:cubicBezTo>
                    <a:pt x="0" y="143"/>
                    <a:pt x="0" y="143"/>
                    <a:pt x="0" y="143"/>
                  </a:cubicBezTo>
                  <a:cubicBezTo>
                    <a:pt x="0" y="354"/>
                    <a:pt x="0" y="354"/>
                    <a:pt x="0" y="354"/>
                  </a:cubicBezTo>
                  <a:cubicBezTo>
                    <a:pt x="0" y="431"/>
                    <a:pt x="0" y="431"/>
                    <a:pt x="0" y="431"/>
                  </a:cubicBezTo>
                  <a:cubicBezTo>
                    <a:pt x="0" y="553"/>
                    <a:pt x="0" y="553"/>
                    <a:pt x="0" y="553"/>
                  </a:cubicBezTo>
                  <a:cubicBezTo>
                    <a:pt x="0" y="763"/>
                    <a:pt x="99" y="952"/>
                    <a:pt x="243" y="1074"/>
                  </a:cubicBezTo>
                  <a:cubicBezTo>
                    <a:pt x="254" y="1074"/>
                    <a:pt x="254" y="1074"/>
                    <a:pt x="254" y="1074"/>
                  </a:cubicBezTo>
                  <a:cubicBezTo>
                    <a:pt x="254" y="0"/>
                    <a:pt x="254" y="0"/>
                    <a:pt x="254" y="0"/>
                  </a:cubicBezTo>
                  <a:lnTo>
                    <a:pt x="0" y="0"/>
                  </a:ln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/>
          </p:spPr>
          <p:txBody>
            <a:bodyPr wrap="none" anchor="ctr">
              <a:normAutofit/>
            </a:bodyPr>
            <a:lstStyle/>
            <a:p>
              <a:endParaRPr lang="en-US" sz="1350"/>
            </a:p>
          </p:txBody>
        </p:sp>
        <p:sp>
          <p:nvSpPr>
            <p:cNvPr id="14" name="Freeform 23"/>
            <p:cNvSpPr>
              <a:spLocks noChangeArrowheads="1"/>
            </p:cNvSpPr>
            <p:nvPr/>
          </p:nvSpPr>
          <p:spPr bwMode="auto">
            <a:xfrm rot="16200000">
              <a:off x="9644532" y="3284456"/>
              <a:ext cx="211018" cy="1277945"/>
            </a:xfrm>
            <a:custGeom>
              <a:avLst/>
              <a:gdLst>
                <a:gd name="T0" fmla="*/ 254 w 255"/>
                <a:gd name="T1" fmla="*/ 553 h 1075"/>
                <a:gd name="T2" fmla="*/ 254 w 255"/>
                <a:gd name="T3" fmla="*/ 553 h 1075"/>
                <a:gd name="T4" fmla="*/ 254 w 255"/>
                <a:gd name="T5" fmla="*/ 431 h 1075"/>
                <a:gd name="T6" fmla="*/ 254 w 255"/>
                <a:gd name="T7" fmla="*/ 354 h 1075"/>
                <a:gd name="T8" fmla="*/ 254 w 255"/>
                <a:gd name="T9" fmla="*/ 143 h 1075"/>
                <a:gd name="T10" fmla="*/ 254 w 255"/>
                <a:gd name="T11" fmla="*/ 0 h 1075"/>
                <a:gd name="T12" fmla="*/ 0 w 255"/>
                <a:gd name="T13" fmla="*/ 0 h 1075"/>
                <a:gd name="T14" fmla="*/ 0 w 255"/>
                <a:gd name="T15" fmla="*/ 1074 h 1075"/>
                <a:gd name="T16" fmla="*/ 11 w 255"/>
                <a:gd name="T17" fmla="*/ 1074 h 1075"/>
                <a:gd name="T18" fmla="*/ 254 w 255"/>
                <a:gd name="T19" fmla="*/ 553 h 10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5" h="1075">
                  <a:moveTo>
                    <a:pt x="254" y="553"/>
                  </a:moveTo>
                  <a:lnTo>
                    <a:pt x="254" y="553"/>
                  </a:lnTo>
                  <a:cubicBezTo>
                    <a:pt x="254" y="431"/>
                    <a:pt x="254" y="431"/>
                    <a:pt x="254" y="431"/>
                  </a:cubicBezTo>
                  <a:cubicBezTo>
                    <a:pt x="254" y="354"/>
                    <a:pt x="254" y="354"/>
                    <a:pt x="254" y="354"/>
                  </a:cubicBezTo>
                  <a:cubicBezTo>
                    <a:pt x="254" y="143"/>
                    <a:pt x="254" y="143"/>
                    <a:pt x="254" y="143"/>
                  </a:cubicBezTo>
                  <a:cubicBezTo>
                    <a:pt x="254" y="0"/>
                    <a:pt x="254" y="0"/>
                    <a:pt x="25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074"/>
                    <a:pt x="0" y="1074"/>
                    <a:pt x="0" y="1074"/>
                  </a:cubicBezTo>
                  <a:cubicBezTo>
                    <a:pt x="11" y="1074"/>
                    <a:pt x="11" y="1074"/>
                    <a:pt x="11" y="1074"/>
                  </a:cubicBezTo>
                  <a:cubicBezTo>
                    <a:pt x="155" y="952"/>
                    <a:pt x="254" y="763"/>
                    <a:pt x="254" y="553"/>
                  </a:cubicBezTo>
                </a:path>
              </a:pathLst>
            </a:custGeom>
            <a:solidFill>
              <a:schemeClr val="accent4">
                <a:lumMod val="50000"/>
              </a:schemeClr>
            </a:solidFill>
            <a:ln>
              <a:noFill/>
            </a:ln>
            <a:effectLst/>
            <a:extLst/>
          </p:spPr>
          <p:txBody>
            <a:bodyPr wrap="none" anchor="ctr">
              <a:normAutofit/>
            </a:bodyPr>
            <a:lstStyle/>
            <a:p>
              <a:endParaRPr lang="en-US" sz="1350"/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210197" y="1449036"/>
            <a:ext cx="1738189" cy="1333091"/>
            <a:chOff x="1133993" y="2493597"/>
            <a:chExt cx="2063565" cy="1582636"/>
          </a:xfrm>
          <a:effectLst>
            <a:glow rad="254000">
              <a:schemeClr val="bg1">
                <a:alpha val="70000"/>
              </a:schemeClr>
            </a:glow>
            <a:outerShdw blurRad="190500" dist="254000" dir="2700000" algn="tl" rotWithShape="0">
              <a:prstClr val="black">
                <a:alpha val="17000"/>
              </a:prstClr>
            </a:outerShdw>
          </a:effectLst>
        </p:grpSpPr>
        <p:sp>
          <p:nvSpPr>
            <p:cNvPr id="16" name="Freeform 24"/>
            <p:cNvSpPr>
              <a:spLocks noChangeArrowheads="1"/>
            </p:cNvSpPr>
            <p:nvPr/>
          </p:nvSpPr>
          <p:spPr bwMode="auto">
            <a:xfrm rot="16200000">
              <a:off x="1297714" y="2333513"/>
              <a:ext cx="1578999" cy="1906441"/>
            </a:xfrm>
            <a:custGeom>
              <a:avLst/>
              <a:gdLst>
                <a:gd name="T0" fmla="*/ 963 w 1916"/>
                <a:gd name="T1" fmla="*/ 0 h 1607"/>
                <a:gd name="T2" fmla="*/ 963 w 1916"/>
                <a:gd name="T3" fmla="*/ 0 h 1607"/>
                <a:gd name="T4" fmla="*/ 56 w 1916"/>
                <a:gd name="T5" fmla="*/ 521 h 1607"/>
                <a:gd name="T6" fmla="*/ 56 w 1916"/>
                <a:gd name="T7" fmla="*/ 787 h 1607"/>
                <a:gd name="T8" fmla="*/ 56 w 1916"/>
                <a:gd name="T9" fmla="*/ 1606 h 1607"/>
                <a:gd name="T10" fmla="*/ 1915 w 1916"/>
                <a:gd name="T11" fmla="*/ 1606 h 1607"/>
                <a:gd name="T12" fmla="*/ 1915 w 1916"/>
                <a:gd name="T13" fmla="*/ 787 h 1607"/>
                <a:gd name="T14" fmla="*/ 1915 w 1916"/>
                <a:gd name="T15" fmla="*/ 521 h 1607"/>
                <a:gd name="T16" fmla="*/ 963 w 1916"/>
                <a:gd name="T17" fmla="*/ 0 h 16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16" h="1607">
                  <a:moveTo>
                    <a:pt x="963" y="0"/>
                  </a:moveTo>
                  <a:lnTo>
                    <a:pt x="963" y="0"/>
                  </a:lnTo>
                  <a:cubicBezTo>
                    <a:pt x="0" y="0"/>
                    <a:pt x="56" y="521"/>
                    <a:pt x="56" y="521"/>
                  </a:cubicBezTo>
                  <a:cubicBezTo>
                    <a:pt x="56" y="787"/>
                    <a:pt x="56" y="787"/>
                    <a:pt x="56" y="787"/>
                  </a:cubicBezTo>
                  <a:cubicBezTo>
                    <a:pt x="56" y="1606"/>
                    <a:pt x="56" y="1606"/>
                    <a:pt x="56" y="1606"/>
                  </a:cubicBezTo>
                  <a:cubicBezTo>
                    <a:pt x="1915" y="1606"/>
                    <a:pt x="1915" y="1606"/>
                    <a:pt x="1915" y="1606"/>
                  </a:cubicBezTo>
                  <a:cubicBezTo>
                    <a:pt x="1915" y="787"/>
                    <a:pt x="1915" y="787"/>
                    <a:pt x="1915" y="787"/>
                  </a:cubicBezTo>
                  <a:cubicBezTo>
                    <a:pt x="1915" y="521"/>
                    <a:pt x="1915" y="521"/>
                    <a:pt x="1915" y="521"/>
                  </a:cubicBezTo>
                  <a:cubicBezTo>
                    <a:pt x="1915" y="521"/>
                    <a:pt x="1915" y="0"/>
                    <a:pt x="963" y="0"/>
                  </a:cubicBezTo>
                </a:path>
              </a:pathLst>
            </a:custGeom>
            <a:gradFill flip="none" rotWithShape="0">
              <a:gsLst>
                <a:gs pos="7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32000">
                  <a:schemeClr val="accent3">
                    <a:lumMod val="30000"/>
                    <a:lumOff val="70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/>
            <a:extLst/>
          </p:spPr>
          <p:txBody>
            <a:bodyPr wrap="none" anchor="ctr">
              <a:normAutofit/>
            </a:bodyPr>
            <a:lstStyle/>
            <a:p>
              <a:endParaRPr lang="en-US" sz="1350"/>
            </a:p>
          </p:txBody>
        </p:sp>
        <p:sp>
          <p:nvSpPr>
            <p:cNvPr id="17" name="Freeform 25"/>
            <p:cNvSpPr>
              <a:spLocks noChangeArrowheads="1"/>
            </p:cNvSpPr>
            <p:nvPr/>
          </p:nvSpPr>
          <p:spPr bwMode="auto">
            <a:xfrm rot="16200000">
              <a:off x="2092071" y="3075336"/>
              <a:ext cx="1535339" cy="371862"/>
            </a:xfrm>
            <a:custGeom>
              <a:avLst/>
              <a:gdLst>
                <a:gd name="T0" fmla="*/ 0 w 1860"/>
                <a:gd name="T1" fmla="*/ 310 h 311"/>
                <a:gd name="T2" fmla="*/ 1859 w 1860"/>
                <a:gd name="T3" fmla="*/ 310 h 311"/>
                <a:gd name="T4" fmla="*/ 1859 w 1860"/>
                <a:gd name="T5" fmla="*/ 0 h 311"/>
                <a:gd name="T6" fmla="*/ 0 w 1860"/>
                <a:gd name="T7" fmla="*/ 0 h 311"/>
                <a:gd name="T8" fmla="*/ 0 w 1860"/>
                <a:gd name="T9" fmla="*/ 310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60" h="311">
                  <a:moveTo>
                    <a:pt x="0" y="310"/>
                  </a:moveTo>
                  <a:lnTo>
                    <a:pt x="1859" y="310"/>
                  </a:lnTo>
                  <a:lnTo>
                    <a:pt x="1859" y="0"/>
                  </a:lnTo>
                  <a:lnTo>
                    <a:pt x="0" y="0"/>
                  </a:lnTo>
                  <a:lnTo>
                    <a:pt x="0" y="310"/>
                  </a:ln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wrap="none" anchor="ctr">
              <a:normAutofit/>
            </a:bodyPr>
            <a:lstStyle/>
            <a:p>
              <a:endParaRPr lang="en-US" sz="1350"/>
            </a:p>
          </p:txBody>
        </p:sp>
        <p:sp>
          <p:nvSpPr>
            <p:cNvPr id="18" name="Freeform 26"/>
            <p:cNvSpPr>
              <a:spLocks noChangeArrowheads="1"/>
            </p:cNvSpPr>
            <p:nvPr/>
          </p:nvSpPr>
          <p:spPr bwMode="auto">
            <a:xfrm rot="16200000">
              <a:off x="1110466" y="2997275"/>
              <a:ext cx="502078" cy="172838"/>
            </a:xfrm>
            <a:custGeom>
              <a:avLst/>
              <a:gdLst>
                <a:gd name="T0" fmla="*/ 608 w 609"/>
                <a:gd name="T1" fmla="*/ 78 h 145"/>
                <a:gd name="T2" fmla="*/ 608 w 609"/>
                <a:gd name="T3" fmla="*/ 78 h 145"/>
                <a:gd name="T4" fmla="*/ 309 w 609"/>
                <a:gd name="T5" fmla="*/ 0 h 145"/>
                <a:gd name="T6" fmla="*/ 0 w 609"/>
                <a:gd name="T7" fmla="*/ 78 h 145"/>
                <a:gd name="T8" fmla="*/ 309 w 609"/>
                <a:gd name="T9" fmla="*/ 144 h 145"/>
                <a:gd name="T10" fmla="*/ 608 w 609"/>
                <a:gd name="T11" fmla="*/ 78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09" h="145">
                  <a:moveTo>
                    <a:pt x="608" y="78"/>
                  </a:moveTo>
                  <a:lnTo>
                    <a:pt x="608" y="78"/>
                  </a:lnTo>
                  <a:cubicBezTo>
                    <a:pt x="608" y="34"/>
                    <a:pt x="475" y="0"/>
                    <a:pt x="309" y="0"/>
                  </a:cubicBezTo>
                  <a:cubicBezTo>
                    <a:pt x="133" y="0"/>
                    <a:pt x="0" y="34"/>
                    <a:pt x="0" y="78"/>
                  </a:cubicBezTo>
                  <a:cubicBezTo>
                    <a:pt x="0" y="111"/>
                    <a:pt x="133" y="144"/>
                    <a:pt x="309" y="144"/>
                  </a:cubicBezTo>
                  <a:cubicBezTo>
                    <a:pt x="475" y="144"/>
                    <a:pt x="608" y="111"/>
                    <a:pt x="608" y="78"/>
                  </a:cubicBezTo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normAutofit fontScale="32500" lnSpcReduction="20000"/>
            </a:bodyPr>
            <a:lstStyle/>
            <a:p>
              <a:endParaRPr lang="en-US" sz="1350"/>
            </a:p>
          </p:txBody>
        </p:sp>
        <p:sp>
          <p:nvSpPr>
            <p:cNvPr id="19" name="Freeform 54"/>
            <p:cNvSpPr>
              <a:spLocks noChangeArrowheads="1"/>
            </p:cNvSpPr>
            <p:nvPr/>
          </p:nvSpPr>
          <p:spPr bwMode="auto">
            <a:xfrm rot="16200000">
              <a:off x="2312046" y="3143425"/>
              <a:ext cx="1535339" cy="235685"/>
            </a:xfrm>
            <a:custGeom>
              <a:avLst/>
              <a:gdLst>
                <a:gd name="T0" fmla="*/ 0 w 1860"/>
                <a:gd name="T1" fmla="*/ 199 h 200"/>
                <a:gd name="T2" fmla="*/ 1859 w 1860"/>
                <a:gd name="T3" fmla="*/ 199 h 200"/>
                <a:gd name="T4" fmla="*/ 1859 w 1860"/>
                <a:gd name="T5" fmla="*/ 0 h 200"/>
                <a:gd name="T6" fmla="*/ 0 w 1860"/>
                <a:gd name="T7" fmla="*/ 0 h 200"/>
                <a:gd name="T8" fmla="*/ 0 w 1860"/>
                <a:gd name="T9" fmla="*/ 199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60" h="200">
                  <a:moveTo>
                    <a:pt x="0" y="199"/>
                  </a:moveTo>
                  <a:lnTo>
                    <a:pt x="1859" y="199"/>
                  </a:lnTo>
                  <a:lnTo>
                    <a:pt x="1859" y="0"/>
                  </a:lnTo>
                  <a:lnTo>
                    <a:pt x="0" y="0"/>
                  </a:lnTo>
                  <a:lnTo>
                    <a:pt x="0" y="199"/>
                  </a:lnTo>
                </a:path>
              </a:pathLst>
            </a:custGeom>
            <a:gradFill flip="none" rotWithShape="1">
              <a:gsLst>
                <a:gs pos="0">
                  <a:schemeClr val="tx2">
                    <a:lumMod val="40000"/>
                    <a:lumOff val="60000"/>
                  </a:schemeClr>
                </a:gs>
                <a:gs pos="83000">
                  <a:schemeClr val="tx2">
                    <a:lumMod val="40000"/>
                    <a:lumOff val="60000"/>
                  </a:schemeClr>
                </a:gs>
                <a:gs pos="73000">
                  <a:schemeClr val="bg1"/>
                </a:gs>
              </a:gsLst>
              <a:lin ang="0" scaled="0"/>
              <a:tileRect/>
            </a:gradFill>
            <a:ln>
              <a:noFill/>
            </a:ln>
            <a:effectLst/>
            <a:extLst/>
          </p:spPr>
          <p:txBody>
            <a:bodyPr wrap="none" anchor="ctr">
              <a:normAutofit fontScale="62500" lnSpcReduction="20000"/>
            </a:bodyPr>
            <a:lstStyle/>
            <a:p>
              <a:endParaRPr lang="en-US" sz="1350"/>
            </a:p>
          </p:txBody>
        </p:sp>
        <p:sp>
          <p:nvSpPr>
            <p:cNvPr id="20" name="Freeform 55"/>
            <p:cNvSpPr>
              <a:spLocks noChangeArrowheads="1"/>
            </p:cNvSpPr>
            <p:nvPr/>
          </p:nvSpPr>
          <p:spPr bwMode="auto">
            <a:xfrm rot="16200000">
              <a:off x="1861623" y="3148661"/>
              <a:ext cx="1535339" cy="225212"/>
            </a:xfrm>
            <a:custGeom>
              <a:avLst/>
              <a:gdLst>
                <a:gd name="T0" fmla="*/ 0 w 1860"/>
                <a:gd name="T1" fmla="*/ 189 h 190"/>
                <a:gd name="T2" fmla="*/ 1859 w 1860"/>
                <a:gd name="T3" fmla="*/ 189 h 190"/>
                <a:gd name="T4" fmla="*/ 1859 w 1860"/>
                <a:gd name="T5" fmla="*/ 0 h 190"/>
                <a:gd name="T6" fmla="*/ 0 w 1860"/>
                <a:gd name="T7" fmla="*/ 0 h 190"/>
                <a:gd name="T8" fmla="*/ 0 w 1860"/>
                <a:gd name="T9" fmla="*/ 189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60" h="190">
                  <a:moveTo>
                    <a:pt x="0" y="189"/>
                  </a:moveTo>
                  <a:lnTo>
                    <a:pt x="1859" y="189"/>
                  </a:lnTo>
                  <a:lnTo>
                    <a:pt x="1859" y="0"/>
                  </a:lnTo>
                  <a:lnTo>
                    <a:pt x="0" y="0"/>
                  </a:lnTo>
                  <a:lnTo>
                    <a:pt x="0" y="189"/>
                  </a:lnTo>
                </a:path>
              </a:pathLst>
            </a:custGeom>
            <a:gradFill flip="none" rotWithShape="1">
              <a:gsLst>
                <a:gs pos="0">
                  <a:schemeClr val="tx2">
                    <a:lumMod val="40000"/>
                    <a:lumOff val="60000"/>
                  </a:schemeClr>
                </a:gs>
                <a:gs pos="83000">
                  <a:schemeClr val="tx2">
                    <a:lumMod val="40000"/>
                    <a:lumOff val="60000"/>
                  </a:schemeClr>
                </a:gs>
                <a:gs pos="73000">
                  <a:schemeClr val="bg1"/>
                </a:gs>
              </a:gsLst>
              <a:lin ang="0" scaled="0"/>
              <a:tileRect/>
            </a:gradFill>
            <a:ln>
              <a:noFill/>
            </a:ln>
            <a:effectLst/>
            <a:extLst/>
          </p:spPr>
          <p:txBody>
            <a:bodyPr wrap="none" anchor="ctr">
              <a:normAutofit fontScale="62500" lnSpcReduction="20000"/>
            </a:bodyPr>
            <a:lstStyle/>
            <a:p>
              <a:endParaRPr lang="en-US" sz="1350"/>
            </a:p>
          </p:txBody>
        </p:sp>
      </p:grpSp>
      <p:sp>
        <p:nvSpPr>
          <p:cNvPr id="55" name="TextBox 54"/>
          <p:cNvSpPr txBox="1"/>
          <p:nvPr/>
        </p:nvSpPr>
        <p:spPr>
          <a:xfrm>
            <a:off x="676893" y="312961"/>
            <a:ext cx="7966204" cy="894521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lstStyle/>
          <a:p>
            <a:pPr algn="ctr"/>
            <a:r>
              <a:rPr lang="en-US" sz="495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Important Tips</a:t>
            </a:r>
          </a:p>
        </p:txBody>
      </p:sp>
      <p:cxnSp>
        <p:nvCxnSpPr>
          <p:cNvPr id="56" name="Straight Connector 55"/>
          <p:cNvCxnSpPr/>
          <p:nvPr/>
        </p:nvCxnSpPr>
        <p:spPr>
          <a:xfrm flipH="1">
            <a:off x="936058" y="1077460"/>
            <a:ext cx="722420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TextBox 75"/>
          <p:cNvSpPr txBox="1"/>
          <p:nvPr/>
        </p:nvSpPr>
        <p:spPr>
          <a:xfrm>
            <a:off x="824460" y="3132944"/>
            <a:ext cx="6643142" cy="2848131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Use a blend of whole-class, group, and individual instruction.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Differentiated assessments should include multilevel assessments as well as authentic products and student self assessments.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400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7076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12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12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125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1850"/>
                                </p:stCondLst>
                                <p:childTnLst>
                                  <p:par>
                                    <p:cTn id="11" presetID="2" presetClass="entr" presetSubtype="2" fill="hold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13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14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8" fill="hold" nodeType="with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17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18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16" presetClass="entr" presetSubtype="37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1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2850"/>
                                </p:stCondLst>
                                <p:childTnLst>
                                  <p:par>
                                    <p:cTn id="23" presetID="10" presetClass="entr" presetSubtype="0" fill="hold" grpId="0" nodeType="after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27" presetID="10" presetClass="entr" presetSubtype="0" fill="hold" grpId="0" nodeType="after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5" grpId="0"/>
          <p:bldP spid="7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12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12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125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1850"/>
                                </p:stCondLst>
                                <p:childTnLst>
                                  <p:par>
                                    <p:cTn id="11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16" presetClass="entr" presetSubtype="37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1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2850"/>
                                </p:stCondLst>
                                <p:childTnLst>
                                  <p:par>
                                    <p:cTn id="23" presetID="10" presetClass="entr" presetSubtype="0" fill="hold" grpId="0" nodeType="after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27" presetID="10" presetClass="entr" presetSubtype="0" fill="hold" grpId="0" nodeType="after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5" grpId="0"/>
          <p:bldP spid="76" grpId="0"/>
        </p:bldLst>
      </p:timing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Freeform 1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custGeom>
            <a:avLst/>
            <a:gdLst>
              <a:gd name="T0" fmla="*/ 19589 w 19590"/>
              <a:gd name="T1" fmla="*/ 11017 h 11018"/>
              <a:gd name="T2" fmla="*/ 0 w 19590"/>
              <a:gd name="T3" fmla="*/ 11017 h 11018"/>
              <a:gd name="T4" fmla="*/ 0 w 19590"/>
              <a:gd name="T5" fmla="*/ 0 h 11018"/>
              <a:gd name="T6" fmla="*/ 19589 w 19590"/>
              <a:gd name="T7" fmla="*/ 0 h 11018"/>
              <a:gd name="T8" fmla="*/ 19589 w 19590"/>
              <a:gd name="T9" fmla="*/ 11017 h 110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590" h="11018">
                <a:moveTo>
                  <a:pt x="19589" y="11017"/>
                </a:moveTo>
                <a:lnTo>
                  <a:pt x="0" y="11017"/>
                </a:lnTo>
                <a:lnTo>
                  <a:pt x="0" y="0"/>
                </a:lnTo>
                <a:lnTo>
                  <a:pt x="19589" y="0"/>
                </a:lnTo>
                <a:lnTo>
                  <a:pt x="19589" y="11017"/>
                </a:lnTo>
              </a:path>
            </a:pathLst>
          </a:custGeom>
          <a:solidFill>
            <a:schemeClr val="accent5">
              <a:lumMod val="40000"/>
              <a:lumOff val="60000"/>
            </a:schemeClr>
          </a:solidFill>
          <a:ln>
            <a:noFill/>
          </a:ln>
          <a:effectLst/>
          <a:extLst/>
        </p:spPr>
        <p:txBody>
          <a:bodyPr wrap="none" anchor="ctr">
            <a:normAutofit/>
          </a:bodyPr>
          <a:lstStyle/>
          <a:p>
            <a:endParaRPr lang="en-US" sz="1350" dirty="0">
              <a:solidFill>
                <a:sysClr val="windowText" lastClr="000000"/>
              </a:solidFill>
            </a:endParaRPr>
          </a:p>
        </p:txBody>
      </p:sp>
      <p:sp>
        <p:nvSpPr>
          <p:cNvPr id="69" name="Freeform 68"/>
          <p:cNvSpPr>
            <a:spLocks noChangeArrowheads="1"/>
          </p:cNvSpPr>
          <p:nvPr/>
        </p:nvSpPr>
        <p:spPr bwMode="auto">
          <a:xfrm>
            <a:off x="6207792" y="-4634"/>
            <a:ext cx="2924413" cy="6858000"/>
          </a:xfrm>
          <a:custGeom>
            <a:avLst/>
            <a:gdLst>
              <a:gd name="T0" fmla="*/ 19589 w 19590"/>
              <a:gd name="T1" fmla="*/ 11017 h 11018"/>
              <a:gd name="T2" fmla="*/ 0 w 19590"/>
              <a:gd name="T3" fmla="*/ 11017 h 11018"/>
              <a:gd name="T4" fmla="*/ 0 w 19590"/>
              <a:gd name="T5" fmla="*/ 0 h 11018"/>
              <a:gd name="T6" fmla="*/ 19589 w 19590"/>
              <a:gd name="T7" fmla="*/ 0 h 11018"/>
              <a:gd name="T8" fmla="*/ 19589 w 19590"/>
              <a:gd name="T9" fmla="*/ 11017 h 110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590" h="11018">
                <a:moveTo>
                  <a:pt x="19589" y="11017"/>
                </a:moveTo>
                <a:lnTo>
                  <a:pt x="0" y="11017"/>
                </a:lnTo>
                <a:lnTo>
                  <a:pt x="0" y="0"/>
                </a:lnTo>
                <a:lnTo>
                  <a:pt x="19589" y="0"/>
                </a:lnTo>
                <a:lnTo>
                  <a:pt x="19589" y="11017"/>
                </a:lnTo>
              </a:path>
            </a:pathLst>
          </a:custGeom>
          <a:gradFill>
            <a:gsLst>
              <a:gs pos="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8100000" scaled="1"/>
          </a:gradFill>
          <a:ln>
            <a:noFill/>
          </a:ln>
          <a:effectLst/>
          <a:extLst/>
        </p:spPr>
        <p:txBody>
          <a:bodyPr wrap="none" anchor="ctr">
            <a:normAutofit/>
          </a:bodyPr>
          <a:lstStyle/>
          <a:p>
            <a:endParaRPr lang="en-US" sz="1350" dirty="0">
              <a:solidFill>
                <a:sysClr val="windowText" lastClr="000000"/>
              </a:solidFill>
            </a:endParaRPr>
          </a:p>
        </p:txBody>
      </p:sp>
      <p:sp>
        <p:nvSpPr>
          <p:cNvPr id="70" name="Freeform 69"/>
          <p:cNvSpPr>
            <a:spLocks noChangeArrowheads="1"/>
          </p:cNvSpPr>
          <p:nvPr/>
        </p:nvSpPr>
        <p:spPr bwMode="auto">
          <a:xfrm>
            <a:off x="-24370" y="-4633"/>
            <a:ext cx="2924413" cy="6858000"/>
          </a:xfrm>
          <a:custGeom>
            <a:avLst/>
            <a:gdLst>
              <a:gd name="T0" fmla="*/ 19589 w 19590"/>
              <a:gd name="T1" fmla="*/ 11017 h 11018"/>
              <a:gd name="T2" fmla="*/ 0 w 19590"/>
              <a:gd name="T3" fmla="*/ 11017 h 11018"/>
              <a:gd name="T4" fmla="*/ 0 w 19590"/>
              <a:gd name="T5" fmla="*/ 0 h 11018"/>
              <a:gd name="T6" fmla="*/ 19589 w 19590"/>
              <a:gd name="T7" fmla="*/ 0 h 11018"/>
              <a:gd name="T8" fmla="*/ 19589 w 19590"/>
              <a:gd name="T9" fmla="*/ 11017 h 110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590" h="11018">
                <a:moveTo>
                  <a:pt x="19589" y="11017"/>
                </a:moveTo>
                <a:lnTo>
                  <a:pt x="0" y="11017"/>
                </a:lnTo>
                <a:lnTo>
                  <a:pt x="0" y="0"/>
                </a:lnTo>
                <a:lnTo>
                  <a:pt x="19589" y="0"/>
                </a:lnTo>
                <a:lnTo>
                  <a:pt x="19589" y="11017"/>
                </a:lnTo>
              </a:path>
            </a:pathLst>
          </a:custGeom>
          <a:gradFill>
            <a:gsLst>
              <a:gs pos="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8100000" scaled="1"/>
          </a:gradFill>
          <a:ln>
            <a:noFill/>
          </a:ln>
          <a:effectLst/>
          <a:extLst/>
        </p:spPr>
        <p:txBody>
          <a:bodyPr wrap="none" anchor="ctr">
            <a:normAutofit/>
          </a:bodyPr>
          <a:lstStyle/>
          <a:p>
            <a:endParaRPr lang="en-US" sz="1350" dirty="0">
              <a:solidFill>
                <a:sysClr val="windowText" lastClr="000000"/>
              </a:solidFill>
            </a:endParaRPr>
          </a:p>
        </p:txBody>
      </p:sp>
      <p:sp>
        <p:nvSpPr>
          <p:cNvPr id="116" name="Pentagon 115"/>
          <p:cNvSpPr/>
          <p:nvPr/>
        </p:nvSpPr>
        <p:spPr>
          <a:xfrm flipH="1">
            <a:off x="4651513" y="3047718"/>
            <a:ext cx="3265952" cy="776362"/>
          </a:xfrm>
          <a:prstGeom prst="homePlat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endParaRPr lang="en-US" sz="1350"/>
          </a:p>
        </p:txBody>
      </p:sp>
      <p:sp>
        <p:nvSpPr>
          <p:cNvPr id="117" name="Pentagon 116"/>
          <p:cNvSpPr/>
          <p:nvPr/>
        </p:nvSpPr>
        <p:spPr>
          <a:xfrm>
            <a:off x="1099495" y="3047718"/>
            <a:ext cx="3395477" cy="776362"/>
          </a:xfrm>
          <a:prstGeom prst="homePlate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endParaRPr lang="en-US" sz="1350"/>
          </a:p>
        </p:txBody>
      </p:sp>
      <p:grpSp>
        <p:nvGrpSpPr>
          <p:cNvPr id="3" name="Group 2"/>
          <p:cNvGrpSpPr/>
          <p:nvPr/>
        </p:nvGrpSpPr>
        <p:grpSpPr>
          <a:xfrm>
            <a:off x="956082" y="1125601"/>
            <a:ext cx="935849" cy="4615292"/>
            <a:chOff x="1274775" y="357801"/>
            <a:chExt cx="1247799" cy="6153722"/>
          </a:xfrm>
        </p:grpSpPr>
        <p:grpSp>
          <p:nvGrpSpPr>
            <p:cNvPr id="147" name="Group 146"/>
            <p:cNvGrpSpPr/>
            <p:nvPr/>
          </p:nvGrpSpPr>
          <p:grpSpPr>
            <a:xfrm rot="5400000">
              <a:off x="1178790" y="5167741"/>
              <a:ext cx="1477056" cy="1210508"/>
              <a:chOff x="9111068" y="2493599"/>
              <a:chExt cx="2528063" cy="1535339"/>
            </a:xfrm>
            <a:effectLst>
              <a:glow rad="254000">
                <a:schemeClr val="bg1">
                  <a:alpha val="70000"/>
                </a:schemeClr>
              </a:glow>
              <a:outerShdw blurRad="190500" dist="254000" dir="2700000" algn="tl" rotWithShape="0">
                <a:prstClr val="black">
                  <a:alpha val="17000"/>
                </a:prstClr>
              </a:outerShdw>
            </a:effectLst>
          </p:grpSpPr>
          <p:sp>
            <p:nvSpPr>
              <p:cNvPr id="162" name="Freeform 4"/>
              <p:cNvSpPr>
                <a:spLocks noChangeArrowheads="1"/>
              </p:cNvSpPr>
              <p:nvPr/>
            </p:nvSpPr>
            <p:spPr bwMode="auto">
              <a:xfrm rot="16200000">
                <a:off x="10747601" y="2817243"/>
                <a:ext cx="924114" cy="858946"/>
              </a:xfrm>
              <a:custGeom>
                <a:avLst/>
                <a:gdLst>
                  <a:gd name="T0" fmla="*/ 1118 w 1119"/>
                  <a:gd name="T1" fmla="*/ 77 h 721"/>
                  <a:gd name="T2" fmla="*/ 1118 w 1119"/>
                  <a:gd name="T3" fmla="*/ 77 h 721"/>
                  <a:gd name="T4" fmla="*/ 575 w 1119"/>
                  <a:gd name="T5" fmla="*/ 0 h 721"/>
                  <a:gd name="T6" fmla="*/ 0 w 1119"/>
                  <a:gd name="T7" fmla="*/ 77 h 721"/>
                  <a:gd name="T8" fmla="*/ 575 w 1119"/>
                  <a:gd name="T9" fmla="*/ 720 h 721"/>
                  <a:gd name="T10" fmla="*/ 1118 w 1119"/>
                  <a:gd name="T11" fmla="*/ 77 h 7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19" h="721">
                    <a:moveTo>
                      <a:pt x="1118" y="77"/>
                    </a:moveTo>
                    <a:lnTo>
                      <a:pt x="1118" y="77"/>
                    </a:lnTo>
                    <a:cubicBezTo>
                      <a:pt x="952" y="33"/>
                      <a:pt x="775" y="0"/>
                      <a:pt x="575" y="0"/>
                    </a:cubicBezTo>
                    <a:cubicBezTo>
                      <a:pt x="366" y="0"/>
                      <a:pt x="178" y="33"/>
                      <a:pt x="0" y="77"/>
                    </a:cubicBezTo>
                    <a:cubicBezTo>
                      <a:pt x="575" y="720"/>
                      <a:pt x="575" y="720"/>
                      <a:pt x="575" y="720"/>
                    </a:cubicBezTo>
                    <a:lnTo>
                      <a:pt x="1118" y="77"/>
                    </a:lnTo>
                  </a:path>
                </a:pathLst>
              </a:cu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>
                <a:normAutofit/>
              </a:bodyPr>
              <a:lstStyle/>
              <a:p>
                <a:endParaRPr lang="en-US" sz="1350"/>
              </a:p>
            </p:txBody>
          </p:sp>
          <p:sp>
            <p:nvSpPr>
              <p:cNvPr id="163" name="Freeform 5"/>
              <p:cNvSpPr>
                <a:spLocks noChangeArrowheads="1"/>
              </p:cNvSpPr>
              <p:nvPr/>
            </p:nvSpPr>
            <p:spPr bwMode="auto">
              <a:xfrm rot="16200000">
                <a:off x="9308074" y="2457316"/>
                <a:ext cx="1535339" cy="1607905"/>
              </a:xfrm>
              <a:custGeom>
                <a:avLst/>
                <a:gdLst>
                  <a:gd name="T0" fmla="*/ 1848 w 1860"/>
                  <a:gd name="T1" fmla="*/ 931 h 1352"/>
                  <a:gd name="T2" fmla="*/ 1848 w 1860"/>
                  <a:gd name="T3" fmla="*/ 931 h 1352"/>
                  <a:gd name="T4" fmla="*/ 1605 w 1860"/>
                  <a:gd name="T5" fmla="*/ 410 h 1352"/>
                  <a:gd name="T6" fmla="*/ 1605 w 1860"/>
                  <a:gd name="T7" fmla="*/ 288 h 1352"/>
                  <a:gd name="T8" fmla="*/ 1605 w 1860"/>
                  <a:gd name="T9" fmla="*/ 211 h 1352"/>
                  <a:gd name="T10" fmla="*/ 1605 w 1860"/>
                  <a:gd name="T11" fmla="*/ 0 h 1352"/>
                  <a:gd name="T12" fmla="*/ 1151 w 1860"/>
                  <a:gd name="T13" fmla="*/ 632 h 1352"/>
                  <a:gd name="T14" fmla="*/ 929 w 1860"/>
                  <a:gd name="T15" fmla="*/ 676 h 1352"/>
                  <a:gd name="T16" fmla="*/ 929 w 1860"/>
                  <a:gd name="T17" fmla="*/ 676 h 1352"/>
                  <a:gd name="T18" fmla="*/ 697 w 1860"/>
                  <a:gd name="T19" fmla="*/ 632 h 1352"/>
                  <a:gd name="T20" fmla="*/ 254 w 1860"/>
                  <a:gd name="T21" fmla="*/ 0 h 1352"/>
                  <a:gd name="T22" fmla="*/ 254 w 1860"/>
                  <a:gd name="T23" fmla="*/ 211 h 1352"/>
                  <a:gd name="T24" fmla="*/ 254 w 1860"/>
                  <a:gd name="T25" fmla="*/ 288 h 1352"/>
                  <a:gd name="T26" fmla="*/ 254 w 1860"/>
                  <a:gd name="T27" fmla="*/ 410 h 1352"/>
                  <a:gd name="T28" fmla="*/ 11 w 1860"/>
                  <a:gd name="T29" fmla="*/ 931 h 1352"/>
                  <a:gd name="T30" fmla="*/ 0 w 1860"/>
                  <a:gd name="T31" fmla="*/ 931 h 1352"/>
                  <a:gd name="T32" fmla="*/ 387 w 1860"/>
                  <a:gd name="T33" fmla="*/ 1351 h 1352"/>
                  <a:gd name="T34" fmla="*/ 962 w 1860"/>
                  <a:gd name="T35" fmla="*/ 1274 h 1352"/>
                  <a:gd name="T36" fmla="*/ 1505 w 1860"/>
                  <a:gd name="T37" fmla="*/ 1351 h 1352"/>
                  <a:gd name="T38" fmla="*/ 1859 w 1860"/>
                  <a:gd name="T39" fmla="*/ 931 h 1352"/>
                  <a:gd name="T40" fmla="*/ 1848 w 1860"/>
                  <a:gd name="T41" fmla="*/ 931 h 1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860" h="1352">
                    <a:moveTo>
                      <a:pt x="1848" y="931"/>
                    </a:moveTo>
                    <a:lnTo>
                      <a:pt x="1848" y="931"/>
                    </a:lnTo>
                    <a:cubicBezTo>
                      <a:pt x="1704" y="809"/>
                      <a:pt x="1605" y="620"/>
                      <a:pt x="1605" y="410"/>
                    </a:cubicBezTo>
                    <a:cubicBezTo>
                      <a:pt x="1605" y="288"/>
                      <a:pt x="1605" y="288"/>
                      <a:pt x="1605" y="288"/>
                    </a:cubicBezTo>
                    <a:cubicBezTo>
                      <a:pt x="1605" y="211"/>
                      <a:pt x="1605" y="211"/>
                      <a:pt x="1605" y="211"/>
                    </a:cubicBezTo>
                    <a:cubicBezTo>
                      <a:pt x="1605" y="0"/>
                      <a:pt x="1605" y="0"/>
                      <a:pt x="1605" y="0"/>
                    </a:cubicBezTo>
                    <a:cubicBezTo>
                      <a:pt x="1605" y="288"/>
                      <a:pt x="1416" y="543"/>
                      <a:pt x="1151" y="632"/>
                    </a:cubicBezTo>
                    <a:cubicBezTo>
                      <a:pt x="1084" y="665"/>
                      <a:pt x="1006" y="676"/>
                      <a:pt x="929" y="676"/>
                    </a:cubicBezTo>
                    <a:lnTo>
                      <a:pt x="929" y="676"/>
                    </a:lnTo>
                    <a:cubicBezTo>
                      <a:pt x="852" y="676"/>
                      <a:pt x="775" y="665"/>
                      <a:pt x="697" y="632"/>
                    </a:cubicBezTo>
                    <a:cubicBezTo>
                      <a:pt x="443" y="543"/>
                      <a:pt x="254" y="288"/>
                      <a:pt x="254" y="0"/>
                    </a:cubicBezTo>
                    <a:cubicBezTo>
                      <a:pt x="254" y="211"/>
                      <a:pt x="254" y="211"/>
                      <a:pt x="254" y="211"/>
                    </a:cubicBezTo>
                    <a:cubicBezTo>
                      <a:pt x="254" y="288"/>
                      <a:pt x="254" y="288"/>
                      <a:pt x="254" y="288"/>
                    </a:cubicBezTo>
                    <a:cubicBezTo>
                      <a:pt x="254" y="410"/>
                      <a:pt x="254" y="410"/>
                      <a:pt x="254" y="410"/>
                    </a:cubicBezTo>
                    <a:cubicBezTo>
                      <a:pt x="254" y="620"/>
                      <a:pt x="155" y="809"/>
                      <a:pt x="11" y="931"/>
                    </a:cubicBezTo>
                    <a:cubicBezTo>
                      <a:pt x="0" y="931"/>
                      <a:pt x="0" y="931"/>
                      <a:pt x="0" y="931"/>
                    </a:cubicBezTo>
                    <a:cubicBezTo>
                      <a:pt x="387" y="1351"/>
                      <a:pt x="387" y="1351"/>
                      <a:pt x="387" y="1351"/>
                    </a:cubicBezTo>
                    <a:cubicBezTo>
                      <a:pt x="565" y="1307"/>
                      <a:pt x="753" y="1274"/>
                      <a:pt x="962" y="1274"/>
                    </a:cubicBezTo>
                    <a:cubicBezTo>
                      <a:pt x="1162" y="1274"/>
                      <a:pt x="1339" y="1307"/>
                      <a:pt x="1505" y="1351"/>
                    </a:cubicBezTo>
                    <a:cubicBezTo>
                      <a:pt x="1859" y="931"/>
                      <a:pt x="1859" y="931"/>
                      <a:pt x="1859" y="931"/>
                    </a:cubicBezTo>
                    <a:lnTo>
                      <a:pt x="1848" y="931"/>
                    </a:lnTo>
                  </a:path>
                </a:pathLst>
              </a:custGeom>
              <a:gradFill flip="none" rotWithShape="1">
                <a:gsLst>
                  <a:gs pos="0">
                    <a:schemeClr val="accent2">
                      <a:lumMod val="40000"/>
                      <a:lumOff val="60000"/>
                      <a:shade val="30000"/>
                      <a:satMod val="115000"/>
                    </a:schemeClr>
                  </a:gs>
                  <a:gs pos="50000">
                    <a:schemeClr val="accent2">
                      <a:lumMod val="40000"/>
                      <a:lumOff val="60000"/>
                      <a:shade val="67500"/>
                      <a:satMod val="115000"/>
                    </a:schemeClr>
                  </a:gs>
                  <a:gs pos="100000">
                    <a:schemeClr val="accent2">
                      <a:lumMod val="40000"/>
                      <a:lumOff val="60000"/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>
                <a:normAutofit/>
              </a:bodyPr>
              <a:lstStyle/>
              <a:p>
                <a:endParaRPr lang="en-US" sz="1350"/>
              </a:p>
            </p:txBody>
          </p:sp>
          <p:sp>
            <p:nvSpPr>
              <p:cNvPr id="164" name="Freeform 11"/>
              <p:cNvSpPr>
                <a:spLocks noChangeArrowheads="1"/>
              </p:cNvSpPr>
              <p:nvPr/>
            </p:nvSpPr>
            <p:spPr bwMode="auto">
              <a:xfrm rot="16200000">
                <a:off x="9039684" y="2776001"/>
                <a:ext cx="1116940" cy="974171"/>
              </a:xfrm>
              <a:custGeom>
                <a:avLst/>
                <a:gdLst>
                  <a:gd name="T0" fmla="*/ 0 w 1352"/>
                  <a:gd name="T1" fmla="*/ 143 h 820"/>
                  <a:gd name="T2" fmla="*/ 0 w 1352"/>
                  <a:gd name="T3" fmla="*/ 143 h 820"/>
                  <a:gd name="T4" fmla="*/ 443 w 1352"/>
                  <a:gd name="T5" fmla="*/ 775 h 820"/>
                  <a:gd name="T6" fmla="*/ 675 w 1352"/>
                  <a:gd name="T7" fmla="*/ 819 h 820"/>
                  <a:gd name="T8" fmla="*/ 675 w 1352"/>
                  <a:gd name="T9" fmla="*/ 819 h 820"/>
                  <a:gd name="T10" fmla="*/ 897 w 1352"/>
                  <a:gd name="T11" fmla="*/ 775 h 820"/>
                  <a:gd name="T12" fmla="*/ 1351 w 1352"/>
                  <a:gd name="T13" fmla="*/ 143 h 820"/>
                  <a:gd name="T14" fmla="*/ 1351 w 1352"/>
                  <a:gd name="T15" fmla="*/ 0 h 820"/>
                  <a:gd name="T16" fmla="*/ 0 w 1352"/>
                  <a:gd name="T17" fmla="*/ 0 h 820"/>
                  <a:gd name="T18" fmla="*/ 0 w 1352"/>
                  <a:gd name="T19" fmla="*/ 143 h 8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52" h="820">
                    <a:moveTo>
                      <a:pt x="0" y="143"/>
                    </a:moveTo>
                    <a:lnTo>
                      <a:pt x="0" y="143"/>
                    </a:lnTo>
                    <a:cubicBezTo>
                      <a:pt x="0" y="431"/>
                      <a:pt x="189" y="686"/>
                      <a:pt x="443" y="775"/>
                    </a:cubicBezTo>
                    <a:cubicBezTo>
                      <a:pt x="521" y="808"/>
                      <a:pt x="598" y="819"/>
                      <a:pt x="675" y="819"/>
                    </a:cubicBezTo>
                    <a:lnTo>
                      <a:pt x="675" y="819"/>
                    </a:lnTo>
                    <a:cubicBezTo>
                      <a:pt x="752" y="819"/>
                      <a:pt x="830" y="808"/>
                      <a:pt x="897" y="775"/>
                    </a:cubicBezTo>
                    <a:cubicBezTo>
                      <a:pt x="1162" y="686"/>
                      <a:pt x="1351" y="431"/>
                      <a:pt x="1351" y="143"/>
                    </a:cubicBezTo>
                    <a:cubicBezTo>
                      <a:pt x="1351" y="0"/>
                      <a:pt x="1351" y="0"/>
                      <a:pt x="1351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143"/>
                    </a:lnTo>
                  </a:path>
                </a:pathLst>
              </a:custGeom>
              <a:gradFill flip="none" rotWithShape="0">
                <a:gsLst>
                  <a:gs pos="0">
                    <a:schemeClr val="accent4">
                      <a:lumMod val="67000"/>
                    </a:schemeClr>
                  </a:gs>
                  <a:gs pos="48000">
                    <a:schemeClr val="accent4">
                      <a:lumMod val="97000"/>
                      <a:lumOff val="3000"/>
                    </a:schemeClr>
                  </a:gs>
                  <a:gs pos="100000">
                    <a:schemeClr val="accent4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  <a:effectLst/>
              <a:extLst/>
            </p:spPr>
            <p:txBody>
              <a:bodyPr wrap="none" anchor="ctr">
                <a:normAutofit/>
              </a:bodyPr>
              <a:lstStyle/>
              <a:p>
                <a:endParaRPr lang="en-US" sz="1350"/>
              </a:p>
            </p:txBody>
          </p:sp>
          <p:sp>
            <p:nvSpPr>
              <p:cNvPr id="165" name="Freeform 17"/>
              <p:cNvSpPr>
                <a:spLocks noChangeArrowheads="1"/>
              </p:cNvSpPr>
              <p:nvPr/>
            </p:nvSpPr>
            <p:spPr bwMode="auto">
              <a:xfrm rot="16200000">
                <a:off x="9644532" y="1960135"/>
                <a:ext cx="211018" cy="1277945"/>
              </a:xfrm>
              <a:custGeom>
                <a:avLst/>
                <a:gdLst>
                  <a:gd name="T0" fmla="*/ 0 w 255"/>
                  <a:gd name="T1" fmla="*/ 0 h 1075"/>
                  <a:gd name="T2" fmla="*/ 0 w 255"/>
                  <a:gd name="T3" fmla="*/ 0 h 1075"/>
                  <a:gd name="T4" fmla="*/ 0 w 255"/>
                  <a:gd name="T5" fmla="*/ 143 h 1075"/>
                  <a:gd name="T6" fmla="*/ 0 w 255"/>
                  <a:gd name="T7" fmla="*/ 354 h 1075"/>
                  <a:gd name="T8" fmla="*/ 0 w 255"/>
                  <a:gd name="T9" fmla="*/ 431 h 1075"/>
                  <a:gd name="T10" fmla="*/ 0 w 255"/>
                  <a:gd name="T11" fmla="*/ 553 h 1075"/>
                  <a:gd name="T12" fmla="*/ 243 w 255"/>
                  <a:gd name="T13" fmla="*/ 1074 h 1075"/>
                  <a:gd name="T14" fmla="*/ 254 w 255"/>
                  <a:gd name="T15" fmla="*/ 1074 h 1075"/>
                  <a:gd name="T16" fmla="*/ 254 w 255"/>
                  <a:gd name="T17" fmla="*/ 0 h 1075"/>
                  <a:gd name="T18" fmla="*/ 0 w 255"/>
                  <a:gd name="T19" fmla="*/ 0 h 10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55" h="1075">
                    <a:moveTo>
                      <a:pt x="0" y="0"/>
                    </a:moveTo>
                    <a:lnTo>
                      <a:pt x="0" y="0"/>
                    </a:lnTo>
                    <a:cubicBezTo>
                      <a:pt x="0" y="143"/>
                      <a:pt x="0" y="143"/>
                      <a:pt x="0" y="143"/>
                    </a:cubicBezTo>
                    <a:cubicBezTo>
                      <a:pt x="0" y="354"/>
                      <a:pt x="0" y="354"/>
                      <a:pt x="0" y="354"/>
                    </a:cubicBezTo>
                    <a:cubicBezTo>
                      <a:pt x="0" y="431"/>
                      <a:pt x="0" y="431"/>
                      <a:pt x="0" y="431"/>
                    </a:cubicBezTo>
                    <a:cubicBezTo>
                      <a:pt x="0" y="553"/>
                      <a:pt x="0" y="553"/>
                      <a:pt x="0" y="553"/>
                    </a:cubicBezTo>
                    <a:cubicBezTo>
                      <a:pt x="0" y="763"/>
                      <a:pt x="99" y="952"/>
                      <a:pt x="243" y="1074"/>
                    </a:cubicBezTo>
                    <a:cubicBezTo>
                      <a:pt x="254" y="1074"/>
                      <a:pt x="254" y="1074"/>
                      <a:pt x="254" y="1074"/>
                    </a:cubicBezTo>
                    <a:cubicBezTo>
                      <a:pt x="254" y="0"/>
                      <a:pt x="254" y="0"/>
                      <a:pt x="254" y="0"/>
                    </a:cubicBezTo>
                    <a:lnTo>
                      <a:pt x="0" y="0"/>
                    </a:ln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  <a:extLst/>
            </p:spPr>
            <p:txBody>
              <a:bodyPr wrap="none" anchor="ctr">
                <a:normAutofit/>
              </a:bodyPr>
              <a:lstStyle/>
              <a:p>
                <a:endParaRPr lang="en-US" sz="1350"/>
              </a:p>
            </p:txBody>
          </p:sp>
          <p:sp>
            <p:nvSpPr>
              <p:cNvPr id="166" name="Freeform 23"/>
              <p:cNvSpPr>
                <a:spLocks noChangeArrowheads="1"/>
              </p:cNvSpPr>
              <p:nvPr/>
            </p:nvSpPr>
            <p:spPr bwMode="auto">
              <a:xfrm rot="16200000">
                <a:off x="9644532" y="3284456"/>
                <a:ext cx="211018" cy="1277945"/>
              </a:xfrm>
              <a:custGeom>
                <a:avLst/>
                <a:gdLst>
                  <a:gd name="T0" fmla="*/ 254 w 255"/>
                  <a:gd name="T1" fmla="*/ 553 h 1075"/>
                  <a:gd name="T2" fmla="*/ 254 w 255"/>
                  <a:gd name="T3" fmla="*/ 553 h 1075"/>
                  <a:gd name="T4" fmla="*/ 254 w 255"/>
                  <a:gd name="T5" fmla="*/ 431 h 1075"/>
                  <a:gd name="T6" fmla="*/ 254 w 255"/>
                  <a:gd name="T7" fmla="*/ 354 h 1075"/>
                  <a:gd name="T8" fmla="*/ 254 w 255"/>
                  <a:gd name="T9" fmla="*/ 143 h 1075"/>
                  <a:gd name="T10" fmla="*/ 254 w 255"/>
                  <a:gd name="T11" fmla="*/ 0 h 1075"/>
                  <a:gd name="T12" fmla="*/ 0 w 255"/>
                  <a:gd name="T13" fmla="*/ 0 h 1075"/>
                  <a:gd name="T14" fmla="*/ 0 w 255"/>
                  <a:gd name="T15" fmla="*/ 1074 h 1075"/>
                  <a:gd name="T16" fmla="*/ 11 w 255"/>
                  <a:gd name="T17" fmla="*/ 1074 h 1075"/>
                  <a:gd name="T18" fmla="*/ 254 w 255"/>
                  <a:gd name="T19" fmla="*/ 553 h 10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55" h="1075">
                    <a:moveTo>
                      <a:pt x="254" y="553"/>
                    </a:moveTo>
                    <a:lnTo>
                      <a:pt x="254" y="553"/>
                    </a:lnTo>
                    <a:cubicBezTo>
                      <a:pt x="254" y="431"/>
                      <a:pt x="254" y="431"/>
                      <a:pt x="254" y="431"/>
                    </a:cubicBezTo>
                    <a:cubicBezTo>
                      <a:pt x="254" y="354"/>
                      <a:pt x="254" y="354"/>
                      <a:pt x="254" y="354"/>
                    </a:cubicBezTo>
                    <a:cubicBezTo>
                      <a:pt x="254" y="143"/>
                      <a:pt x="254" y="143"/>
                      <a:pt x="254" y="143"/>
                    </a:cubicBezTo>
                    <a:cubicBezTo>
                      <a:pt x="254" y="0"/>
                      <a:pt x="254" y="0"/>
                      <a:pt x="25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074"/>
                      <a:pt x="0" y="1074"/>
                      <a:pt x="0" y="1074"/>
                    </a:cubicBezTo>
                    <a:cubicBezTo>
                      <a:pt x="11" y="1074"/>
                      <a:pt x="11" y="1074"/>
                      <a:pt x="11" y="1074"/>
                    </a:cubicBezTo>
                    <a:cubicBezTo>
                      <a:pt x="155" y="952"/>
                      <a:pt x="254" y="763"/>
                      <a:pt x="254" y="553"/>
                    </a:cubicBezTo>
                  </a:path>
                </a:pathLst>
              </a:custGeom>
              <a:solidFill>
                <a:schemeClr val="accent4">
                  <a:lumMod val="50000"/>
                </a:schemeClr>
              </a:solidFill>
              <a:ln>
                <a:noFill/>
              </a:ln>
              <a:effectLst/>
              <a:extLst/>
            </p:spPr>
            <p:txBody>
              <a:bodyPr wrap="none" anchor="ctr">
                <a:normAutofit/>
              </a:bodyPr>
              <a:lstStyle/>
              <a:p>
                <a:endParaRPr lang="en-US" sz="1350"/>
              </a:p>
            </p:txBody>
          </p:sp>
        </p:grpSp>
        <p:grpSp>
          <p:nvGrpSpPr>
            <p:cNvPr id="148" name="Group 147"/>
            <p:cNvGrpSpPr/>
            <p:nvPr/>
          </p:nvGrpSpPr>
          <p:grpSpPr>
            <a:xfrm rot="5400000">
              <a:off x="1295841" y="336735"/>
              <a:ext cx="1205667" cy="1247799"/>
              <a:chOff x="1133993" y="2493597"/>
              <a:chExt cx="2063565" cy="1582637"/>
            </a:xfrm>
            <a:effectLst>
              <a:glow rad="254000">
                <a:schemeClr val="bg1">
                  <a:alpha val="70000"/>
                </a:schemeClr>
              </a:glow>
              <a:outerShdw blurRad="190500" dist="254000" dir="2700000" algn="tl" rotWithShape="0">
                <a:prstClr val="black">
                  <a:alpha val="17000"/>
                </a:prstClr>
              </a:outerShdw>
            </a:effectLst>
          </p:grpSpPr>
          <p:sp>
            <p:nvSpPr>
              <p:cNvPr id="157" name="Freeform 24"/>
              <p:cNvSpPr>
                <a:spLocks noChangeArrowheads="1"/>
              </p:cNvSpPr>
              <p:nvPr/>
            </p:nvSpPr>
            <p:spPr bwMode="auto">
              <a:xfrm rot="16200000">
                <a:off x="1297714" y="2333514"/>
                <a:ext cx="1578999" cy="1906441"/>
              </a:xfrm>
              <a:custGeom>
                <a:avLst/>
                <a:gdLst>
                  <a:gd name="T0" fmla="*/ 963 w 1916"/>
                  <a:gd name="T1" fmla="*/ 0 h 1607"/>
                  <a:gd name="T2" fmla="*/ 963 w 1916"/>
                  <a:gd name="T3" fmla="*/ 0 h 1607"/>
                  <a:gd name="T4" fmla="*/ 56 w 1916"/>
                  <a:gd name="T5" fmla="*/ 521 h 1607"/>
                  <a:gd name="T6" fmla="*/ 56 w 1916"/>
                  <a:gd name="T7" fmla="*/ 787 h 1607"/>
                  <a:gd name="T8" fmla="*/ 56 w 1916"/>
                  <a:gd name="T9" fmla="*/ 1606 h 1607"/>
                  <a:gd name="T10" fmla="*/ 1915 w 1916"/>
                  <a:gd name="T11" fmla="*/ 1606 h 1607"/>
                  <a:gd name="T12" fmla="*/ 1915 w 1916"/>
                  <a:gd name="T13" fmla="*/ 787 h 1607"/>
                  <a:gd name="T14" fmla="*/ 1915 w 1916"/>
                  <a:gd name="T15" fmla="*/ 521 h 1607"/>
                  <a:gd name="T16" fmla="*/ 963 w 1916"/>
                  <a:gd name="T17" fmla="*/ 0 h 16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16" h="1607">
                    <a:moveTo>
                      <a:pt x="963" y="0"/>
                    </a:moveTo>
                    <a:lnTo>
                      <a:pt x="963" y="0"/>
                    </a:lnTo>
                    <a:cubicBezTo>
                      <a:pt x="0" y="0"/>
                      <a:pt x="56" y="521"/>
                      <a:pt x="56" y="521"/>
                    </a:cubicBezTo>
                    <a:cubicBezTo>
                      <a:pt x="56" y="787"/>
                      <a:pt x="56" y="787"/>
                      <a:pt x="56" y="787"/>
                    </a:cubicBezTo>
                    <a:cubicBezTo>
                      <a:pt x="56" y="1606"/>
                      <a:pt x="56" y="1606"/>
                      <a:pt x="56" y="1606"/>
                    </a:cubicBezTo>
                    <a:cubicBezTo>
                      <a:pt x="1915" y="1606"/>
                      <a:pt x="1915" y="1606"/>
                      <a:pt x="1915" y="1606"/>
                    </a:cubicBezTo>
                    <a:cubicBezTo>
                      <a:pt x="1915" y="787"/>
                      <a:pt x="1915" y="787"/>
                      <a:pt x="1915" y="787"/>
                    </a:cubicBezTo>
                    <a:cubicBezTo>
                      <a:pt x="1915" y="521"/>
                      <a:pt x="1915" y="521"/>
                      <a:pt x="1915" y="521"/>
                    </a:cubicBezTo>
                    <a:cubicBezTo>
                      <a:pt x="1915" y="521"/>
                      <a:pt x="1915" y="0"/>
                      <a:pt x="963" y="0"/>
                    </a:cubicBezTo>
                  </a:path>
                </a:pathLst>
              </a:custGeom>
              <a:gradFill flip="none" rotWithShape="0">
                <a:gsLst>
                  <a:gs pos="7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32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  <a:effectLst/>
              <a:extLst/>
            </p:spPr>
            <p:txBody>
              <a:bodyPr wrap="none" anchor="ctr">
                <a:normAutofit/>
              </a:bodyPr>
              <a:lstStyle/>
              <a:p>
                <a:endParaRPr lang="en-US" sz="1350"/>
              </a:p>
            </p:txBody>
          </p:sp>
          <p:sp>
            <p:nvSpPr>
              <p:cNvPr id="158" name="Freeform 25"/>
              <p:cNvSpPr>
                <a:spLocks noChangeArrowheads="1"/>
              </p:cNvSpPr>
              <p:nvPr/>
            </p:nvSpPr>
            <p:spPr bwMode="auto">
              <a:xfrm rot="16200000">
                <a:off x="2092071" y="3075336"/>
                <a:ext cx="1535339" cy="371862"/>
              </a:xfrm>
              <a:custGeom>
                <a:avLst/>
                <a:gdLst>
                  <a:gd name="T0" fmla="*/ 0 w 1860"/>
                  <a:gd name="T1" fmla="*/ 310 h 311"/>
                  <a:gd name="T2" fmla="*/ 1859 w 1860"/>
                  <a:gd name="T3" fmla="*/ 310 h 311"/>
                  <a:gd name="T4" fmla="*/ 1859 w 1860"/>
                  <a:gd name="T5" fmla="*/ 0 h 311"/>
                  <a:gd name="T6" fmla="*/ 0 w 1860"/>
                  <a:gd name="T7" fmla="*/ 0 h 311"/>
                  <a:gd name="T8" fmla="*/ 0 w 1860"/>
                  <a:gd name="T9" fmla="*/ 310 h 3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60" h="311">
                    <a:moveTo>
                      <a:pt x="0" y="310"/>
                    </a:moveTo>
                    <a:lnTo>
                      <a:pt x="1859" y="310"/>
                    </a:lnTo>
                    <a:lnTo>
                      <a:pt x="1859" y="0"/>
                    </a:lnTo>
                    <a:lnTo>
                      <a:pt x="0" y="0"/>
                    </a:lnTo>
                    <a:lnTo>
                      <a:pt x="0" y="310"/>
                    </a:ln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/>
            </p:spPr>
            <p:txBody>
              <a:bodyPr wrap="none" anchor="ctr">
                <a:normAutofit fontScale="40000" lnSpcReduction="20000"/>
              </a:bodyPr>
              <a:lstStyle/>
              <a:p>
                <a:endParaRPr lang="en-US" sz="1350"/>
              </a:p>
            </p:txBody>
          </p:sp>
          <p:sp>
            <p:nvSpPr>
              <p:cNvPr id="159" name="Freeform 26"/>
              <p:cNvSpPr>
                <a:spLocks noChangeArrowheads="1"/>
              </p:cNvSpPr>
              <p:nvPr/>
            </p:nvSpPr>
            <p:spPr bwMode="auto">
              <a:xfrm rot="16200000">
                <a:off x="1110466" y="2997275"/>
                <a:ext cx="502078" cy="172838"/>
              </a:xfrm>
              <a:custGeom>
                <a:avLst/>
                <a:gdLst>
                  <a:gd name="T0" fmla="*/ 608 w 609"/>
                  <a:gd name="T1" fmla="*/ 78 h 145"/>
                  <a:gd name="T2" fmla="*/ 608 w 609"/>
                  <a:gd name="T3" fmla="*/ 78 h 145"/>
                  <a:gd name="T4" fmla="*/ 309 w 609"/>
                  <a:gd name="T5" fmla="*/ 0 h 145"/>
                  <a:gd name="T6" fmla="*/ 0 w 609"/>
                  <a:gd name="T7" fmla="*/ 78 h 145"/>
                  <a:gd name="T8" fmla="*/ 309 w 609"/>
                  <a:gd name="T9" fmla="*/ 144 h 145"/>
                  <a:gd name="T10" fmla="*/ 608 w 609"/>
                  <a:gd name="T11" fmla="*/ 78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09" h="145">
                    <a:moveTo>
                      <a:pt x="608" y="78"/>
                    </a:moveTo>
                    <a:lnTo>
                      <a:pt x="608" y="78"/>
                    </a:lnTo>
                    <a:cubicBezTo>
                      <a:pt x="608" y="34"/>
                      <a:pt x="475" y="0"/>
                      <a:pt x="309" y="0"/>
                    </a:cubicBezTo>
                    <a:cubicBezTo>
                      <a:pt x="133" y="0"/>
                      <a:pt x="0" y="34"/>
                      <a:pt x="0" y="78"/>
                    </a:cubicBezTo>
                    <a:cubicBezTo>
                      <a:pt x="0" y="111"/>
                      <a:pt x="133" y="144"/>
                      <a:pt x="309" y="144"/>
                    </a:cubicBezTo>
                    <a:cubicBezTo>
                      <a:pt x="475" y="144"/>
                      <a:pt x="608" y="111"/>
                      <a:pt x="608" y="78"/>
                    </a:cubicBezTo>
                  </a:path>
                </a:pathLst>
              </a:custGeom>
              <a:solidFill>
                <a:schemeClr val="accent3">
                  <a:lumMod val="20000"/>
                  <a:lumOff val="80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>
                <a:normAutofit fontScale="25000" lnSpcReduction="20000"/>
              </a:bodyPr>
              <a:lstStyle/>
              <a:p>
                <a:endParaRPr lang="en-US" sz="1350"/>
              </a:p>
            </p:txBody>
          </p:sp>
          <p:sp>
            <p:nvSpPr>
              <p:cNvPr id="160" name="Freeform 54"/>
              <p:cNvSpPr>
                <a:spLocks noChangeArrowheads="1"/>
              </p:cNvSpPr>
              <p:nvPr/>
            </p:nvSpPr>
            <p:spPr bwMode="auto">
              <a:xfrm rot="16200000">
                <a:off x="2312046" y="3143425"/>
                <a:ext cx="1535339" cy="235685"/>
              </a:xfrm>
              <a:custGeom>
                <a:avLst/>
                <a:gdLst>
                  <a:gd name="T0" fmla="*/ 0 w 1860"/>
                  <a:gd name="T1" fmla="*/ 199 h 200"/>
                  <a:gd name="T2" fmla="*/ 1859 w 1860"/>
                  <a:gd name="T3" fmla="*/ 199 h 200"/>
                  <a:gd name="T4" fmla="*/ 1859 w 1860"/>
                  <a:gd name="T5" fmla="*/ 0 h 200"/>
                  <a:gd name="T6" fmla="*/ 0 w 1860"/>
                  <a:gd name="T7" fmla="*/ 0 h 200"/>
                  <a:gd name="T8" fmla="*/ 0 w 1860"/>
                  <a:gd name="T9" fmla="*/ 199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60" h="200">
                    <a:moveTo>
                      <a:pt x="0" y="199"/>
                    </a:moveTo>
                    <a:lnTo>
                      <a:pt x="1859" y="199"/>
                    </a:lnTo>
                    <a:lnTo>
                      <a:pt x="1859" y="0"/>
                    </a:lnTo>
                    <a:lnTo>
                      <a:pt x="0" y="0"/>
                    </a:lnTo>
                    <a:lnTo>
                      <a:pt x="0" y="199"/>
                    </a:lnTo>
                  </a:path>
                </a:pathLst>
              </a:custGeom>
              <a:gradFill flip="none" rotWithShape="1">
                <a:gsLst>
                  <a:gs pos="0">
                    <a:schemeClr val="tx2">
                      <a:lumMod val="40000"/>
                      <a:lumOff val="60000"/>
                    </a:schemeClr>
                  </a:gs>
                  <a:gs pos="83000">
                    <a:schemeClr val="tx2">
                      <a:lumMod val="40000"/>
                      <a:lumOff val="60000"/>
                    </a:schemeClr>
                  </a:gs>
                  <a:gs pos="73000">
                    <a:schemeClr val="bg1"/>
                  </a:gs>
                </a:gsLst>
                <a:lin ang="0" scaled="0"/>
                <a:tileRect/>
              </a:gradFill>
              <a:ln>
                <a:noFill/>
              </a:ln>
              <a:effectLst/>
              <a:extLst/>
            </p:spPr>
            <p:txBody>
              <a:bodyPr wrap="none" anchor="ctr">
                <a:normAutofit fontScale="25000" lnSpcReduction="20000"/>
              </a:bodyPr>
              <a:lstStyle/>
              <a:p>
                <a:endParaRPr lang="en-US" sz="1350"/>
              </a:p>
            </p:txBody>
          </p:sp>
          <p:sp>
            <p:nvSpPr>
              <p:cNvPr id="161" name="Freeform 55"/>
              <p:cNvSpPr>
                <a:spLocks noChangeArrowheads="1"/>
              </p:cNvSpPr>
              <p:nvPr/>
            </p:nvSpPr>
            <p:spPr bwMode="auto">
              <a:xfrm rot="16200000">
                <a:off x="1861623" y="3148661"/>
                <a:ext cx="1535339" cy="225212"/>
              </a:xfrm>
              <a:custGeom>
                <a:avLst/>
                <a:gdLst>
                  <a:gd name="T0" fmla="*/ 0 w 1860"/>
                  <a:gd name="T1" fmla="*/ 189 h 190"/>
                  <a:gd name="T2" fmla="*/ 1859 w 1860"/>
                  <a:gd name="T3" fmla="*/ 189 h 190"/>
                  <a:gd name="T4" fmla="*/ 1859 w 1860"/>
                  <a:gd name="T5" fmla="*/ 0 h 190"/>
                  <a:gd name="T6" fmla="*/ 0 w 1860"/>
                  <a:gd name="T7" fmla="*/ 0 h 190"/>
                  <a:gd name="T8" fmla="*/ 0 w 1860"/>
                  <a:gd name="T9" fmla="*/ 189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60" h="190">
                    <a:moveTo>
                      <a:pt x="0" y="189"/>
                    </a:moveTo>
                    <a:lnTo>
                      <a:pt x="1859" y="189"/>
                    </a:lnTo>
                    <a:lnTo>
                      <a:pt x="1859" y="0"/>
                    </a:lnTo>
                    <a:lnTo>
                      <a:pt x="0" y="0"/>
                    </a:lnTo>
                    <a:lnTo>
                      <a:pt x="0" y="189"/>
                    </a:lnTo>
                  </a:path>
                </a:pathLst>
              </a:custGeom>
              <a:gradFill flip="none" rotWithShape="1">
                <a:gsLst>
                  <a:gs pos="0">
                    <a:schemeClr val="tx2">
                      <a:lumMod val="40000"/>
                      <a:lumOff val="60000"/>
                    </a:schemeClr>
                  </a:gs>
                  <a:gs pos="83000">
                    <a:schemeClr val="tx2">
                      <a:lumMod val="40000"/>
                      <a:lumOff val="60000"/>
                    </a:schemeClr>
                  </a:gs>
                  <a:gs pos="73000">
                    <a:schemeClr val="bg1"/>
                  </a:gs>
                </a:gsLst>
                <a:lin ang="0" scaled="0"/>
                <a:tileRect/>
              </a:gradFill>
              <a:ln>
                <a:noFill/>
              </a:ln>
              <a:effectLst/>
              <a:extLst/>
            </p:spPr>
            <p:txBody>
              <a:bodyPr wrap="none" anchor="ctr">
                <a:normAutofit fontScale="25000" lnSpcReduction="20000"/>
              </a:bodyPr>
              <a:lstStyle/>
              <a:p>
                <a:endParaRPr lang="en-US" sz="1350"/>
              </a:p>
            </p:txBody>
          </p:sp>
        </p:grpSp>
        <p:grpSp>
          <p:nvGrpSpPr>
            <p:cNvPr id="150" name="Group 149"/>
            <p:cNvGrpSpPr/>
            <p:nvPr/>
          </p:nvGrpSpPr>
          <p:grpSpPr>
            <a:xfrm rot="5400000">
              <a:off x="441682" y="2704933"/>
              <a:ext cx="2933882" cy="1210507"/>
              <a:chOff x="7252832" y="2504626"/>
              <a:chExt cx="1288421" cy="1535338"/>
            </a:xfrm>
            <a:effectLst>
              <a:glow rad="254000">
                <a:schemeClr val="bg1">
                  <a:alpha val="70000"/>
                </a:schemeClr>
              </a:glow>
              <a:outerShdw blurRad="190500" dist="254000" dir="2700000" algn="tl" rotWithShape="0">
                <a:prstClr val="black">
                  <a:alpha val="17000"/>
                </a:prstClr>
              </a:outerShdw>
            </a:effectLst>
          </p:grpSpPr>
          <p:sp>
            <p:nvSpPr>
              <p:cNvPr id="151" name="Freeform 6"/>
              <p:cNvSpPr>
                <a:spLocks noChangeArrowheads="1"/>
              </p:cNvSpPr>
              <p:nvPr/>
            </p:nvSpPr>
            <p:spPr bwMode="auto">
              <a:xfrm rot="16200000">
                <a:off x="7338573" y="2629903"/>
                <a:ext cx="1116940" cy="1288421"/>
              </a:xfrm>
              <a:custGeom>
                <a:avLst/>
                <a:gdLst>
                  <a:gd name="T0" fmla="*/ 1351 w 1352"/>
                  <a:gd name="T1" fmla="*/ 0 h 1086"/>
                  <a:gd name="T2" fmla="*/ 0 w 1352"/>
                  <a:gd name="T3" fmla="*/ 0 h 1086"/>
                  <a:gd name="T4" fmla="*/ 0 w 1352"/>
                  <a:gd name="T5" fmla="*/ 1085 h 1086"/>
                  <a:gd name="T6" fmla="*/ 1351 w 1352"/>
                  <a:gd name="T7" fmla="*/ 1085 h 1086"/>
                  <a:gd name="T8" fmla="*/ 1351 w 1352"/>
                  <a:gd name="T9" fmla="*/ 0 h 10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52" h="1086">
                    <a:moveTo>
                      <a:pt x="1351" y="0"/>
                    </a:moveTo>
                    <a:lnTo>
                      <a:pt x="0" y="0"/>
                    </a:lnTo>
                    <a:lnTo>
                      <a:pt x="0" y="1085"/>
                    </a:lnTo>
                    <a:lnTo>
                      <a:pt x="1351" y="1085"/>
                    </a:lnTo>
                    <a:lnTo>
                      <a:pt x="1351" y="0"/>
                    </a:lnTo>
                  </a:path>
                </a:pathLst>
              </a:custGeom>
              <a:gradFill flip="none" rotWithShape="0">
                <a:gsLst>
                  <a:gs pos="0">
                    <a:schemeClr val="accent4">
                      <a:lumMod val="67000"/>
                    </a:schemeClr>
                  </a:gs>
                  <a:gs pos="48000">
                    <a:schemeClr val="accent4">
                      <a:lumMod val="97000"/>
                      <a:lumOff val="3000"/>
                    </a:schemeClr>
                  </a:gs>
                  <a:gs pos="100000">
                    <a:schemeClr val="accent4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  <a:effectLst/>
              <a:extLst/>
            </p:spPr>
            <p:txBody>
              <a:bodyPr wrap="none" anchor="ctr">
                <a:normAutofit/>
              </a:bodyPr>
              <a:lstStyle/>
              <a:p>
                <a:endParaRPr lang="en-US" sz="1350"/>
              </a:p>
            </p:txBody>
          </p:sp>
          <p:sp>
            <p:nvSpPr>
              <p:cNvPr id="152" name="Freeform 12"/>
              <p:cNvSpPr>
                <a:spLocks noChangeArrowheads="1"/>
              </p:cNvSpPr>
              <p:nvPr/>
            </p:nvSpPr>
            <p:spPr bwMode="auto">
              <a:xfrm rot="16200000">
                <a:off x="7791534" y="1965924"/>
                <a:ext cx="211018" cy="1288421"/>
              </a:xfrm>
              <a:custGeom>
                <a:avLst/>
                <a:gdLst>
                  <a:gd name="T0" fmla="*/ 0 w 255"/>
                  <a:gd name="T1" fmla="*/ 1085 h 1086"/>
                  <a:gd name="T2" fmla="*/ 254 w 255"/>
                  <a:gd name="T3" fmla="*/ 1085 h 1086"/>
                  <a:gd name="T4" fmla="*/ 254 w 255"/>
                  <a:gd name="T5" fmla="*/ 0 h 1086"/>
                  <a:gd name="T6" fmla="*/ 0 w 255"/>
                  <a:gd name="T7" fmla="*/ 0 h 1086"/>
                  <a:gd name="T8" fmla="*/ 0 w 255"/>
                  <a:gd name="T9" fmla="*/ 1085 h 10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5" h="1086">
                    <a:moveTo>
                      <a:pt x="0" y="1085"/>
                    </a:moveTo>
                    <a:lnTo>
                      <a:pt x="254" y="1085"/>
                    </a:lnTo>
                    <a:lnTo>
                      <a:pt x="254" y="0"/>
                    </a:lnTo>
                    <a:lnTo>
                      <a:pt x="0" y="0"/>
                    </a:lnTo>
                    <a:lnTo>
                      <a:pt x="0" y="1085"/>
                    </a:ln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  <a:extLst/>
            </p:spPr>
            <p:txBody>
              <a:bodyPr wrap="none" anchor="ctr">
                <a:normAutofit/>
              </a:bodyPr>
              <a:lstStyle/>
              <a:p>
                <a:endParaRPr lang="en-US" sz="1350"/>
              </a:p>
            </p:txBody>
          </p:sp>
          <p:sp>
            <p:nvSpPr>
              <p:cNvPr id="153" name="Freeform 18"/>
              <p:cNvSpPr>
                <a:spLocks noChangeArrowheads="1"/>
              </p:cNvSpPr>
              <p:nvPr/>
            </p:nvSpPr>
            <p:spPr bwMode="auto">
              <a:xfrm rot="16200000">
                <a:off x="7791534" y="3290244"/>
                <a:ext cx="211018" cy="1288421"/>
              </a:xfrm>
              <a:custGeom>
                <a:avLst/>
                <a:gdLst>
                  <a:gd name="T0" fmla="*/ 254 w 255"/>
                  <a:gd name="T1" fmla="*/ 0 h 1086"/>
                  <a:gd name="T2" fmla="*/ 0 w 255"/>
                  <a:gd name="T3" fmla="*/ 0 h 1086"/>
                  <a:gd name="T4" fmla="*/ 0 w 255"/>
                  <a:gd name="T5" fmla="*/ 1085 h 1086"/>
                  <a:gd name="T6" fmla="*/ 254 w 255"/>
                  <a:gd name="T7" fmla="*/ 1085 h 1086"/>
                  <a:gd name="T8" fmla="*/ 254 w 255"/>
                  <a:gd name="T9" fmla="*/ 0 h 10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5" h="1086">
                    <a:moveTo>
                      <a:pt x="254" y="0"/>
                    </a:moveTo>
                    <a:lnTo>
                      <a:pt x="0" y="0"/>
                    </a:lnTo>
                    <a:lnTo>
                      <a:pt x="0" y="1085"/>
                    </a:lnTo>
                    <a:lnTo>
                      <a:pt x="254" y="1085"/>
                    </a:lnTo>
                    <a:lnTo>
                      <a:pt x="254" y="0"/>
                    </a:lnTo>
                  </a:path>
                </a:pathLst>
              </a:custGeom>
              <a:solidFill>
                <a:schemeClr val="accent4">
                  <a:lumMod val="50000"/>
                </a:schemeClr>
              </a:solidFill>
              <a:ln>
                <a:noFill/>
              </a:ln>
              <a:effectLst/>
              <a:extLst/>
            </p:spPr>
            <p:txBody>
              <a:bodyPr wrap="none" anchor="ctr">
                <a:normAutofit/>
              </a:bodyPr>
              <a:lstStyle/>
              <a:p>
                <a:endParaRPr lang="en-US" sz="1350"/>
              </a:p>
            </p:txBody>
          </p:sp>
        </p:grpSp>
      </p:grpSp>
      <p:grpSp>
        <p:nvGrpSpPr>
          <p:cNvPr id="218" name="Group 217"/>
          <p:cNvGrpSpPr/>
          <p:nvPr/>
        </p:nvGrpSpPr>
        <p:grpSpPr>
          <a:xfrm>
            <a:off x="2194702" y="3987383"/>
            <a:ext cx="4306818" cy="2683239"/>
            <a:chOff x="3174880" y="4725817"/>
            <a:chExt cx="5493813" cy="2365777"/>
          </a:xfrm>
        </p:grpSpPr>
        <p:sp>
          <p:nvSpPr>
            <p:cNvPr id="201" name="TextBox 200"/>
            <p:cNvSpPr txBox="1"/>
            <p:nvPr/>
          </p:nvSpPr>
          <p:spPr>
            <a:xfrm>
              <a:off x="3174880" y="4725817"/>
              <a:ext cx="5493813" cy="2365777"/>
            </a:xfrm>
            <a:prstGeom prst="rect">
              <a:avLst/>
            </a:prstGeom>
            <a:noFill/>
          </p:spPr>
          <p:txBody>
            <a:bodyPr wrap="square" rtlCol="0">
              <a:normAutofit/>
            </a:bodyPr>
            <a:lstStyle/>
            <a:p>
              <a:endParaRPr lang="en-US" sz="165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  <a:p>
              <a:endParaRPr lang="en-US" sz="165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  <a:p>
              <a:r>
                <a:rPr lang="en-US" sz="165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Book choice</a:t>
              </a:r>
              <a:r>
                <a:rPr lang="en-US" sz="165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, working independently or cooperatively, games, computer programs to practice skills.</a:t>
              </a:r>
            </a:p>
            <a:p>
              <a:endParaRPr lang="en-US" sz="165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  <a:p>
              <a:r>
                <a:rPr lang="en-US" sz="165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Access Points- Content, Process, Product/ or a specific content area</a:t>
              </a:r>
            </a:p>
          </p:txBody>
        </p:sp>
        <p:cxnSp>
          <p:nvCxnSpPr>
            <p:cNvPr id="202" name="Straight Connector 201"/>
            <p:cNvCxnSpPr/>
            <p:nvPr/>
          </p:nvCxnSpPr>
          <p:spPr>
            <a:xfrm>
              <a:off x="4128768" y="5156704"/>
              <a:ext cx="3580898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5" name="TextBox 204"/>
          <p:cNvSpPr txBox="1"/>
          <p:nvPr/>
        </p:nvSpPr>
        <p:spPr>
          <a:xfrm>
            <a:off x="910484" y="3204257"/>
            <a:ext cx="1072221" cy="438582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algn="ctr"/>
            <a:endParaRPr lang="en-US" sz="2250" b="1" dirty="0"/>
          </a:p>
        </p:txBody>
      </p:sp>
      <p:grpSp>
        <p:nvGrpSpPr>
          <p:cNvPr id="180" name="Group 179"/>
          <p:cNvGrpSpPr/>
          <p:nvPr/>
        </p:nvGrpSpPr>
        <p:grpSpPr>
          <a:xfrm>
            <a:off x="2381161" y="1818849"/>
            <a:ext cx="1516326" cy="1403657"/>
            <a:chOff x="2384948" y="850447"/>
            <a:chExt cx="2091458" cy="1936054"/>
          </a:xfrm>
        </p:grpSpPr>
        <p:sp>
          <p:nvSpPr>
            <p:cNvPr id="181" name="Teardrop 180"/>
            <p:cNvSpPr/>
            <p:nvPr/>
          </p:nvSpPr>
          <p:spPr>
            <a:xfrm rot="8100000">
              <a:off x="2528735" y="850447"/>
              <a:ext cx="1936054" cy="1936054"/>
            </a:xfrm>
            <a:prstGeom prst="teardrop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762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en-US" sz="1350"/>
            </a:p>
          </p:txBody>
        </p:sp>
        <p:grpSp>
          <p:nvGrpSpPr>
            <p:cNvPr id="182" name="Group 181"/>
            <p:cNvGrpSpPr/>
            <p:nvPr/>
          </p:nvGrpSpPr>
          <p:grpSpPr>
            <a:xfrm>
              <a:off x="2384948" y="1034146"/>
              <a:ext cx="2091458" cy="1568658"/>
              <a:chOff x="7479475" y="-1018984"/>
              <a:chExt cx="2301686" cy="1726336"/>
            </a:xfrm>
          </p:grpSpPr>
          <p:sp>
            <p:nvSpPr>
              <p:cNvPr id="183" name="Freeform 47"/>
              <p:cNvSpPr>
                <a:spLocks noChangeArrowheads="1"/>
              </p:cNvSpPr>
              <p:nvPr/>
            </p:nvSpPr>
            <p:spPr bwMode="auto">
              <a:xfrm>
                <a:off x="7839880" y="-1018984"/>
                <a:ext cx="1726336" cy="1726336"/>
              </a:xfrm>
              <a:custGeom>
                <a:avLst/>
                <a:gdLst>
                  <a:gd name="T0" fmla="*/ 975 w 1950"/>
                  <a:gd name="T1" fmla="*/ 0 h 1950"/>
                  <a:gd name="T2" fmla="*/ 975 w 1950"/>
                  <a:gd name="T3" fmla="*/ 0 h 1950"/>
                  <a:gd name="T4" fmla="*/ 1949 w 1950"/>
                  <a:gd name="T5" fmla="*/ 974 h 1950"/>
                  <a:gd name="T6" fmla="*/ 975 w 1950"/>
                  <a:gd name="T7" fmla="*/ 1949 h 1950"/>
                  <a:gd name="T8" fmla="*/ 0 w 1950"/>
                  <a:gd name="T9" fmla="*/ 974 h 1950"/>
                  <a:gd name="T10" fmla="*/ 975 w 1950"/>
                  <a:gd name="T11" fmla="*/ 0 h 19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50" h="1950">
                    <a:moveTo>
                      <a:pt x="975" y="0"/>
                    </a:moveTo>
                    <a:lnTo>
                      <a:pt x="975" y="0"/>
                    </a:lnTo>
                    <a:cubicBezTo>
                      <a:pt x="1507" y="0"/>
                      <a:pt x="1949" y="443"/>
                      <a:pt x="1949" y="974"/>
                    </a:cubicBezTo>
                    <a:cubicBezTo>
                      <a:pt x="1949" y="1506"/>
                      <a:pt x="1507" y="1949"/>
                      <a:pt x="975" y="1949"/>
                    </a:cubicBezTo>
                    <a:cubicBezTo>
                      <a:pt x="432" y="1949"/>
                      <a:pt x="0" y="1506"/>
                      <a:pt x="0" y="974"/>
                    </a:cubicBezTo>
                    <a:cubicBezTo>
                      <a:pt x="0" y="443"/>
                      <a:pt x="432" y="0"/>
                      <a:pt x="975" y="0"/>
                    </a:cubicBezTo>
                  </a:path>
                </a:pathLst>
              </a:custGeom>
              <a:gradFill>
                <a:gsLst>
                  <a:gs pos="94000">
                    <a:schemeClr val="accent5">
                      <a:lumMod val="20000"/>
                      <a:lumOff val="80000"/>
                    </a:schemeClr>
                  </a:gs>
                  <a:gs pos="61000">
                    <a:schemeClr val="bg1"/>
                  </a:gs>
                </a:gsLst>
                <a:path path="circle">
                  <a:fillToRect r="100000" b="100000"/>
                </a:path>
              </a:gradFill>
              <a:ln>
                <a:noFill/>
              </a:ln>
              <a:effectLst/>
              <a:extLst/>
            </p:spPr>
            <p:txBody>
              <a:bodyPr wrap="none" anchor="ctr">
                <a:normAutofit/>
              </a:bodyPr>
              <a:lstStyle/>
              <a:p>
                <a:endParaRPr lang="en-US" sz="1350"/>
              </a:p>
            </p:txBody>
          </p:sp>
          <p:sp>
            <p:nvSpPr>
              <p:cNvPr id="184" name="TextBox 183"/>
              <p:cNvSpPr txBox="1"/>
              <p:nvPr/>
            </p:nvSpPr>
            <p:spPr>
              <a:xfrm>
                <a:off x="7479475" y="-769296"/>
                <a:ext cx="2301686" cy="1413491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normAutofit/>
              </a:bodyPr>
              <a:lstStyle/>
              <a:p>
                <a:pPr algn="ctr"/>
                <a:r>
                  <a:rPr lang="en-US" sz="1350" b="1" dirty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rPr>
                  <a:t>Choose a Comfortable</a:t>
                </a:r>
              </a:p>
              <a:p>
                <a:pPr algn="ctr"/>
                <a:r>
                  <a:rPr lang="en-US" sz="1350" b="1" dirty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rPr>
                  <a:t>Pace</a:t>
                </a:r>
                <a:endParaRPr lang="en-US" sz="1200" dirty="0"/>
              </a:p>
            </p:txBody>
          </p:sp>
        </p:grpSp>
      </p:grpSp>
      <p:grpSp>
        <p:nvGrpSpPr>
          <p:cNvPr id="195" name="Group 194"/>
          <p:cNvGrpSpPr/>
          <p:nvPr/>
        </p:nvGrpSpPr>
        <p:grpSpPr>
          <a:xfrm>
            <a:off x="5231044" y="1822216"/>
            <a:ext cx="1403657" cy="1403657"/>
            <a:chOff x="2528735" y="850447"/>
            <a:chExt cx="1936054" cy="1936054"/>
          </a:xfrm>
        </p:grpSpPr>
        <p:sp>
          <p:nvSpPr>
            <p:cNvPr id="196" name="Teardrop 195"/>
            <p:cNvSpPr/>
            <p:nvPr/>
          </p:nvSpPr>
          <p:spPr>
            <a:xfrm rot="8100000">
              <a:off x="2528735" y="850447"/>
              <a:ext cx="1936054" cy="1936054"/>
            </a:xfrm>
            <a:prstGeom prst="teardrop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ffectLst>
              <a:outerShdw blurRad="50800" dist="762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en-US" sz="1350"/>
            </a:p>
          </p:txBody>
        </p:sp>
        <p:grpSp>
          <p:nvGrpSpPr>
            <p:cNvPr id="197" name="Group 196"/>
            <p:cNvGrpSpPr/>
            <p:nvPr/>
          </p:nvGrpSpPr>
          <p:grpSpPr>
            <a:xfrm>
              <a:off x="2614775" y="1034146"/>
              <a:ext cx="1763971" cy="1568658"/>
              <a:chOff x="7732405" y="-1018984"/>
              <a:chExt cx="1941281" cy="1726336"/>
            </a:xfrm>
          </p:grpSpPr>
          <p:sp>
            <p:nvSpPr>
              <p:cNvPr id="198" name="Freeform 47"/>
              <p:cNvSpPr>
                <a:spLocks noChangeArrowheads="1"/>
              </p:cNvSpPr>
              <p:nvPr/>
            </p:nvSpPr>
            <p:spPr bwMode="auto">
              <a:xfrm>
                <a:off x="7839880" y="-1018984"/>
                <a:ext cx="1726336" cy="1726336"/>
              </a:xfrm>
              <a:custGeom>
                <a:avLst/>
                <a:gdLst>
                  <a:gd name="T0" fmla="*/ 975 w 1950"/>
                  <a:gd name="T1" fmla="*/ 0 h 1950"/>
                  <a:gd name="T2" fmla="*/ 975 w 1950"/>
                  <a:gd name="T3" fmla="*/ 0 h 1950"/>
                  <a:gd name="T4" fmla="*/ 1949 w 1950"/>
                  <a:gd name="T5" fmla="*/ 974 h 1950"/>
                  <a:gd name="T6" fmla="*/ 975 w 1950"/>
                  <a:gd name="T7" fmla="*/ 1949 h 1950"/>
                  <a:gd name="T8" fmla="*/ 0 w 1950"/>
                  <a:gd name="T9" fmla="*/ 974 h 1950"/>
                  <a:gd name="T10" fmla="*/ 975 w 1950"/>
                  <a:gd name="T11" fmla="*/ 0 h 19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50" h="1950">
                    <a:moveTo>
                      <a:pt x="975" y="0"/>
                    </a:moveTo>
                    <a:lnTo>
                      <a:pt x="975" y="0"/>
                    </a:lnTo>
                    <a:cubicBezTo>
                      <a:pt x="1507" y="0"/>
                      <a:pt x="1949" y="443"/>
                      <a:pt x="1949" y="974"/>
                    </a:cubicBezTo>
                    <a:cubicBezTo>
                      <a:pt x="1949" y="1506"/>
                      <a:pt x="1507" y="1949"/>
                      <a:pt x="975" y="1949"/>
                    </a:cubicBezTo>
                    <a:cubicBezTo>
                      <a:pt x="432" y="1949"/>
                      <a:pt x="0" y="1506"/>
                      <a:pt x="0" y="974"/>
                    </a:cubicBezTo>
                    <a:cubicBezTo>
                      <a:pt x="0" y="443"/>
                      <a:pt x="432" y="0"/>
                      <a:pt x="975" y="0"/>
                    </a:cubicBezTo>
                  </a:path>
                </a:pathLst>
              </a:custGeom>
              <a:gradFill>
                <a:gsLst>
                  <a:gs pos="94000">
                    <a:schemeClr val="accent5">
                      <a:lumMod val="20000"/>
                      <a:lumOff val="80000"/>
                    </a:schemeClr>
                  </a:gs>
                  <a:gs pos="61000">
                    <a:schemeClr val="bg1"/>
                  </a:gs>
                </a:gsLst>
                <a:path path="circle">
                  <a:fillToRect r="100000" b="100000"/>
                </a:path>
              </a:gradFill>
              <a:ln>
                <a:noFill/>
              </a:ln>
              <a:effectLst/>
              <a:extLst/>
            </p:spPr>
            <p:txBody>
              <a:bodyPr wrap="none" anchor="ctr">
                <a:normAutofit/>
              </a:bodyPr>
              <a:lstStyle/>
              <a:p>
                <a:endParaRPr lang="en-US" sz="1350"/>
              </a:p>
            </p:txBody>
          </p:sp>
          <p:sp>
            <p:nvSpPr>
              <p:cNvPr id="199" name="TextBox 198"/>
              <p:cNvSpPr txBox="1"/>
              <p:nvPr/>
            </p:nvSpPr>
            <p:spPr>
              <a:xfrm>
                <a:off x="7732405" y="-769296"/>
                <a:ext cx="1941281" cy="1408379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normAutofit/>
              </a:bodyPr>
              <a:lstStyle/>
              <a:p>
                <a:pPr algn="ctr"/>
                <a:r>
                  <a:rPr lang="en-US" sz="1350" b="1" dirty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rPr>
                  <a:t>Choose an Access Point</a:t>
                </a:r>
                <a:endParaRPr lang="en-US" sz="1200" dirty="0"/>
              </a:p>
            </p:txBody>
          </p:sp>
        </p:grpSp>
      </p:grpSp>
      <p:grpSp>
        <p:nvGrpSpPr>
          <p:cNvPr id="108" name="Group 107"/>
          <p:cNvGrpSpPr/>
          <p:nvPr/>
        </p:nvGrpSpPr>
        <p:grpSpPr>
          <a:xfrm>
            <a:off x="7040476" y="1125601"/>
            <a:ext cx="935849" cy="4615292"/>
            <a:chOff x="1274775" y="357801"/>
            <a:chExt cx="1247799" cy="6153722"/>
          </a:xfrm>
        </p:grpSpPr>
        <p:grpSp>
          <p:nvGrpSpPr>
            <p:cNvPr id="109" name="Group 108"/>
            <p:cNvGrpSpPr/>
            <p:nvPr/>
          </p:nvGrpSpPr>
          <p:grpSpPr>
            <a:xfrm rot="5400000">
              <a:off x="1178790" y="5167741"/>
              <a:ext cx="1477056" cy="1210508"/>
              <a:chOff x="9111068" y="2493599"/>
              <a:chExt cx="2528063" cy="1535339"/>
            </a:xfrm>
            <a:effectLst>
              <a:glow rad="254000">
                <a:schemeClr val="bg1">
                  <a:alpha val="70000"/>
                </a:schemeClr>
              </a:glow>
              <a:outerShdw blurRad="190500" dist="254000" dir="2700000" algn="tl" rotWithShape="0">
                <a:prstClr val="black">
                  <a:alpha val="17000"/>
                </a:prstClr>
              </a:outerShdw>
            </a:effectLst>
          </p:grpSpPr>
          <p:sp>
            <p:nvSpPr>
              <p:cNvPr id="127" name="Freeform 4"/>
              <p:cNvSpPr>
                <a:spLocks noChangeArrowheads="1"/>
              </p:cNvSpPr>
              <p:nvPr/>
            </p:nvSpPr>
            <p:spPr bwMode="auto">
              <a:xfrm rot="16200000">
                <a:off x="10747601" y="2817243"/>
                <a:ext cx="924114" cy="858946"/>
              </a:xfrm>
              <a:custGeom>
                <a:avLst/>
                <a:gdLst>
                  <a:gd name="T0" fmla="*/ 1118 w 1119"/>
                  <a:gd name="T1" fmla="*/ 77 h 721"/>
                  <a:gd name="T2" fmla="*/ 1118 w 1119"/>
                  <a:gd name="T3" fmla="*/ 77 h 721"/>
                  <a:gd name="T4" fmla="*/ 575 w 1119"/>
                  <a:gd name="T5" fmla="*/ 0 h 721"/>
                  <a:gd name="T6" fmla="*/ 0 w 1119"/>
                  <a:gd name="T7" fmla="*/ 77 h 721"/>
                  <a:gd name="T8" fmla="*/ 575 w 1119"/>
                  <a:gd name="T9" fmla="*/ 720 h 721"/>
                  <a:gd name="T10" fmla="*/ 1118 w 1119"/>
                  <a:gd name="T11" fmla="*/ 77 h 7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19" h="721">
                    <a:moveTo>
                      <a:pt x="1118" y="77"/>
                    </a:moveTo>
                    <a:lnTo>
                      <a:pt x="1118" y="77"/>
                    </a:lnTo>
                    <a:cubicBezTo>
                      <a:pt x="952" y="33"/>
                      <a:pt x="775" y="0"/>
                      <a:pt x="575" y="0"/>
                    </a:cubicBezTo>
                    <a:cubicBezTo>
                      <a:pt x="366" y="0"/>
                      <a:pt x="178" y="33"/>
                      <a:pt x="0" y="77"/>
                    </a:cubicBezTo>
                    <a:cubicBezTo>
                      <a:pt x="575" y="720"/>
                      <a:pt x="575" y="720"/>
                      <a:pt x="575" y="720"/>
                    </a:cubicBezTo>
                    <a:lnTo>
                      <a:pt x="1118" y="77"/>
                    </a:lnTo>
                  </a:path>
                </a:pathLst>
              </a:cu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>
                <a:normAutofit/>
              </a:bodyPr>
              <a:lstStyle/>
              <a:p>
                <a:endParaRPr lang="en-US" sz="1350"/>
              </a:p>
            </p:txBody>
          </p:sp>
          <p:sp>
            <p:nvSpPr>
              <p:cNvPr id="128" name="Freeform 5"/>
              <p:cNvSpPr>
                <a:spLocks noChangeArrowheads="1"/>
              </p:cNvSpPr>
              <p:nvPr/>
            </p:nvSpPr>
            <p:spPr bwMode="auto">
              <a:xfrm rot="16200000">
                <a:off x="9308074" y="2457316"/>
                <a:ext cx="1535339" cy="1607905"/>
              </a:xfrm>
              <a:custGeom>
                <a:avLst/>
                <a:gdLst>
                  <a:gd name="T0" fmla="*/ 1848 w 1860"/>
                  <a:gd name="T1" fmla="*/ 931 h 1352"/>
                  <a:gd name="T2" fmla="*/ 1848 w 1860"/>
                  <a:gd name="T3" fmla="*/ 931 h 1352"/>
                  <a:gd name="T4" fmla="*/ 1605 w 1860"/>
                  <a:gd name="T5" fmla="*/ 410 h 1352"/>
                  <a:gd name="T6" fmla="*/ 1605 w 1860"/>
                  <a:gd name="T7" fmla="*/ 288 h 1352"/>
                  <a:gd name="T8" fmla="*/ 1605 w 1860"/>
                  <a:gd name="T9" fmla="*/ 211 h 1352"/>
                  <a:gd name="T10" fmla="*/ 1605 w 1860"/>
                  <a:gd name="T11" fmla="*/ 0 h 1352"/>
                  <a:gd name="T12" fmla="*/ 1151 w 1860"/>
                  <a:gd name="T13" fmla="*/ 632 h 1352"/>
                  <a:gd name="T14" fmla="*/ 929 w 1860"/>
                  <a:gd name="T15" fmla="*/ 676 h 1352"/>
                  <a:gd name="T16" fmla="*/ 929 w 1860"/>
                  <a:gd name="T17" fmla="*/ 676 h 1352"/>
                  <a:gd name="T18" fmla="*/ 697 w 1860"/>
                  <a:gd name="T19" fmla="*/ 632 h 1352"/>
                  <a:gd name="T20" fmla="*/ 254 w 1860"/>
                  <a:gd name="T21" fmla="*/ 0 h 1352"/>
                  <a:gd name="T22" fmla="*/ 254 w 1860"/>
                  <a:gd name="T23" fmla="*/ 211 h 1352"/>
                  <a:gd name="T24" fmla="*/ 254 w 1860"/>
                  <a:gd name="T25" fmla="*/ 288 h 1352"/>
                  <a:gd name="T26" fmla="*/ 254 w 1860"/>
                  <a:gd name="T27" fmla="*/ 410 h 1352"/>
                  <a:gd name="T28" fmla="*/ 11 w 1860"/>
                  <a:gd name="T29" fmla="*/ 931 h 1352"/>
                  <a:gd name="T30" fmla="*/ 0 w 1860"/>
                  <a:gd name="T31" fmla="*/ 931 h 1352"/>
                  <a:gd name="T32" fmla="*/ 387 w 1860"/>
                  <a:gd name="T33" fmla="*/ 1351 h 1352"/>
                  <a:gd name="T34" fmla="*/ 962 w 1860"/>
                  <a:gd name="T35" fmla="*/ 1274 h 1352"/>
                  <a:gd name="T36" fmla="*/ 1505 w 1860"/>
                  <a:gd name="T37" fmla="*/ 1351 h 1352"/>
                  <a:gd name="T38" fmla="*/ 1859 w 1860"/>
                  <a:gd name="T39" fmla="*/ 931 h 1352"/>
                  <a:gd name="T40" fmla="*/ 1848 w 1860"/>
                  <a:gd name="T41" fmla="*/ 931 h 1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860" h="1352">
                    <a:moveTo>
                      <a:pt x="1848" y="931"/>
                    </a:moveTo>
                    <a:lnTo>
                      <a:pt x="1848" y="931"/>
                    </a:lnTo>
                    <a:cubicBezTo>
                      <a:pt x="1704" y="809"/>
                      <a:pt x="1605" y="620"/>
                      <a:pt x="1605" y="410"/>
                    </a:cubicBezTo>
                    <a:cubicBezTo>
                      <a:pt x="1605" y="288"/>
                      <a:pt x="1605" y="288"/>
                      <a:pt x="1605" y="288"/>
                    </a:cubicBezTo>
                    <a:cubicBezTo>
                      <a:pt x="1605" y="211"/>
                      <a:pt x="1605" y="211"/>
                      <a:pt x="1605" y="211"/>
                    </a:cubicBezTo>
                    <a:cubicBezTo>
                      <a:pt x="1605" y="0"/>
                      <a:pt x="1605" y="0"/>
                      <a:pt x="1605" y="0"/>
                    </a:cubicBezTo>
                    <a:cubicBezTo>
                      <a:pt x="1605" y="288"/>
                      <a:pt x="1416" y="543"/>
                      <a:pt x="1151" y="632"/>
                    </a:cubicBezTo>
                    <a:cubicBezTo>
                      <a:pt x="1084" y="665"/>
                      <a:pt x="1006" y="676"/>
                      <a:pt x="929" y="676"/>
                    </a:cubicBezTo>
                    <a:lnTo>
                      <a:pt x="929" y="676"/>
                    </a:lnTo>
                    <a:cubicBezTo>
                      <a:pt x="852" y="676"/>
                      <a:pt x="775" y="665"/>
                      <a:pt x="697" y="632"/>
                    </a:cubicBezTo>
                    <a:cubicBezTo>
                      <a:pt x="443" y="543"/>
                      <a:pt x="254" y="288"/>
                      <a:pt x="254" y="0"/>
                    </a:cubicBezTo>
                    <a:cubicBezTo>
                      <a:pt x="254" y="211"/>
                      <a:pt x="254" y="211"/>
                      <a:pt x="254" y="211"/>
                    </a:cubicBezTo>
                    <a:cubicBezTo>
                      <a:pt x="254" y="288"/>
                      <a:pt x="254" y="288"/>
                      <a:pt x="254" y="288"/>
                    </a:cubicBezTo>
                    <a:cubicBezTo>
                      <a:pt x="254" y="410"/>
                      <a:pt x="254" y="410"/>
                      <a:pt x="254" y="410"/>
                    </a:cubicBezTo>
                    <a:cubicBezTo>
                      <a:pt x="254" y="620"/>
                      <a:pt x="155" y="809"/>
                      <a:pt x="11" y="931"/>
                    </a:cubicBezTo>
                    <a:cubicBezTo>
                      <a:pt x="0" y="931"/>
                      <a:pt x="0" y="931"/>
                      <a:pt x="0" y="931"/>
                    </a:cubicBezTo>
                    <a:cubicBezTo>
                      <a:pt x="387" y="1351"/>
                      <a:pt x="387" y="1351"/>
                      <a:pt x="387" y="1351"/>
                    </a:cubicBezTo>
                    <a:cubicBezTo>
                      <a:pt x="565" y="1307"/>
                      <a:pt x="753" y="1274"/>
                      <a:pt x="962" y="1274"/>
                    </a:cubicBezTo>
                    <a:cubicBezTo>
                      <a:pt x="1162" y="1274"/>
                      <a:pt x="1339" y="1307"/>
                      <a:pt x="1505" y="1351"/>
                    </a:cubicBezTo>
                    <a:cubicBezTo>
                      <a:pt x="1859" y="931"/>
                      <a:pt x="1859" y="931"/>
                      <a:pt x="1859" y="931"/>
                    </a:cubicBezTo>
                    <a:lnTo>
                      <a:pt x="1848" y="931"/>
                    </a:lnTo>
                  </a:path>
                </a:pathLst>
              </a:custGeom>
              <a:gradFill flip="none" rotWithShape="1">
                <a:gsLst>
                  <a:gs pos="0">
                    <a:schemeClr val="accent2">
                      <a:lumMod val="40000"/>
                      <a:lumOff val="60000"/>
                      <a:shade val="30000"/>
                      <a:satMod val="115000"/>
                    </a:schemeClr>
                  </a:gs>
                  <a:gs pos="50000">
                    <a:schemeClr val="accent2">
                      <a:lumMod val="40000"/>
                      <a:lumOff val="60000"/>
                      <a:shade val="67500"/>
                      <a:satMod val="115000"/>
                    </a:schemeClr>
                  </a:gs>
                  <a:gs pos="100000">
                    <a:schemeClr val="accent2">
                      <a:lumMod val="40000"/>
                      <a:lumOff val="60000"/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>
                <a:normAutofit/>
              </a:bodyPr>
              <a:lstStyle/>
              <a:p>
                <a:endParaRPr lang="en-US" sz="1350"/>
              </a:p>
            </p:txBody>
          </p:sp>
          <p:sp>
            <p:nvSpPr>
              <p:cNvPr id="129" name="Freeform 11"/>
              <p:cNvSpPr>
                <a:spLocks noChangeArrowheads="1"/>
              </p:cNvSpPr>
              <p:nvPr/>
            </p:nvSpPr>
            <p:spPr bwMode="auto">
              <a:xfrm rot="16200000">
                <a:off x="9039684" y="2776001"/>
                <a:ext cx="1116940" cy="974171"/>
              </a:xfrm>
              <a:custGeom>
                <a:avLst/>
                <a:gdLst>
                  <a:gd name="T0" fmla="*/ 0 w 1352"/>
                  <a:gd name="T1" fmla="*/ 143 h 820"/>
                  <a:gd name="T2" fmla="*/ 0 w 1352"/>
                  <a:gd name="T3" fmla="*/ 143 h 820"/>
                  <a:gd name="T4" fmla="*/ 443 w 1352"/>
                  <a:gd name="T5" fmla="*/ 775 h 820"/>
                  <a:gd name="T6" fmla="*/ 675 w 1352"/>
                  <a:gd name="T7" fmla="*/ 819 h 820"/>
                  <a:gd name="T8" fmla="*/ 675 w 1352"/>
                  <a:gd name="T9" fmla="*/ 819 h 820"/>
                  <a:gd name="T10" fmla="*/ 897 w 1352"/>
                  <a:gd name="T11" fmla="*/ 775 h 820"/>
                  <a:gd name="T12" fmla="*/ 1351 w 1352"/>
                  <a:gd name="T13" fmla="*/ 143 h 820"/>
                  <a:gd name="T14" fmla="*/ 1351 w 1352"/>
                  <a:gd name="T15" fmla="*/ 0 h 820"/>
                  <a:gd name="T16" fmla="*/ 0 w 1352"/>
                  <a:gd name="T17" fmla="*/ 0 h 820"/>
                  <a:gd name="T18" fmla="*/ 0 w 1352"/>
                  <a:gd name="T19" fmla="*/ 143 h 8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52" h="820">
                    <a:moveTo>
                      <a:pt x="0" y="143"/>
                    </a:moveTo>
                    <a:lnTo>
                      <a:pt x="0" y="143"/>
                    </a:lnTo>
                    <a:cubicBezTo>
                      <a:pt x="0" y="431"/>
                      <a:pt x="189" y="686"/>
                      <a:pt x="443" y="775"/>
                    </a:cubicBezTo>
                    <a:cubicBezTo>
                      <a:pt x="521" y="808"/>
                      <a:pt x="598" y="819"/>
                      <a:pt x="675" y="819"/>
                    </a:cubicBezTo>
                    <a:lnTo>
                      <a:pt x="675" y="819"/>
                    </a:lnTo>
                    <a:cubicBezTo>
                      <a:pt x="752" y="819"/>
                      <a:pt x="830" y="808"/>
                      <a:pt x="897" y="775"/>
                    </a:cubicBezTo>
                    <a:cubicBezTo>
                      <a:pt x="1162" y="686"/>
                      <a:pt x="1351" y="431"/>
                      <a:pt x="1351" y="143"/>
                    </a:cubicBezTo>
                    <a:cubicBezTo>
                      <a:pt x="1351" y="0"/>
                      <a:pt x="1351" y="0"/>
                      <a:pt x="1351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143"/>
                    </a:lnTo>
                  </a:path>
                </a:pathLst>
              </a:custGeom>
              <a:gradFill flip="none" rotWithShape="0">
                <a:gsLst>
                  <a:gs pos="0">
                    <a:schemeClr val="accent4">
                      <a:lumMod val="67000"/>
                    </a:schemeClr>
                  </a:gs>
                  <a:gs pos="48000">
                    <a:schemeClr val="accent4">
                      <a:lumMod val="97000"/>
                      <a:lumOff val="3000"/>
                    </a:schemeClr>
                  </a:gs>
                  <a:gs pos="100000">
                    <a:schemeClr val="accent4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  <a:effectLst/>
              <a:extLst/>
            </p:spPr>
            <p:txBody>
              <a:bodyPr wrap="none" anchor="ctr">
                <a:normAutofit/>
              </a:bodyPr>
              <a:lstStyle/>
              <a:p>
                <a:endParaRPr lang="en-US" sz="1350"/>
              </a:p>
            </p:txBody>
          </p:sp>
          <p:sp>
            <p:nvSpPr>
              <p:cNvPr id="130" name="Freeform 17"/>
              <p:cNvSpPr>
                <a:spLocks noChangeArrowheads="1"/>
              </p:cNvSpPr>
              <p:nvPr/>
            </p:nvSpPr>
            <p:spPr bwMode="auto">
              <a:xfrm rot="16200000">
                <a:off x="9644532" y="1960135"/>
                <a:ext cx="211018" cy="1277945"/>
              </a:xfrm>
              <a:custGeom>
                <a:avLst/>
                <a:gdLst>
                  <a:gd name="T0" fmla="*/ 0 w 255"/>
                  <a:gd name="T1" fmla="*/ 0 h 1075"/>
                  <a:gd name="T2" fmla="*/ 0 w 255"/>
                  <a:gd name="T3" fmla="*/ 0 h 1075"/>
                  <a:gd name="T4" fmla="*/ 0 w 255"/>
                  <a:gd name="T5" fmla="*/ 143 h 1075"/>
                  <a:gd name="T6" fmla="*/ 0 w 255"/>
                  <a:gd name="T7" fmla="*/ 354 h 1075"/>
                  <a:gd name="T8" fmla="*/ 0 w 255"/>
                  <a:gd name="T9" fmla="*/ 431 h 1075"/>
                  <a:gd name="T10" fmla="*/ 0 w 255"/>
                  <a:gd name="T11" fmla="*/ 553 h 1075"/>
                  <a:gd name="T12" fmla="*/ 243 w 255"/>
                  <a:gd name="T13" fmla="*/ 1074 h 1075"/>
                  <a:gd name="T14" fmla="*/ 254 w 255"/>
                  <a:gd name="T15" fmla="*/ 1074 h 1075"/>
                  <a:gd name="T16" fmla="*/ 254 w 255"/>
                  <a:gd name="T17" fmla="*/ 0 h 1075"/>
                  <a:gd name="T18" fmla="*/ 0 w 255"/>
                  <a:gd name="T19" fmla="*/ 0 h 10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55" h="1075">
                    <a:moveTo>
                      <a:pt x="0" y="0"/>
                    </a:moveTo>
                    <a:lnTo>
                      <a:pt x="0" y="0"/>
                    </a:lnTo>
                    <a:cubicBezTo>
                      <a:pt x="0" y="143"/>
                      <a:pt x="0" y="143"/>
                      <a:pt x="0" y="143"/>
                    </a:cubicBezTo>
                    <a:cubicBezTo>
                      <a:pt x="0" y="354"/>
                      <a:pt x="0" y="354"/>
                      <a:pt x="0" y="354"/>
                    </a:cubicBezTo>
                    <a:cubicBezTo>
                      <a:pt x="0" y="431"/>
                      <a:pt x="0" y="431"/>
                      <a:pt x="0" y="431"/>
                    </a:cubicBezTo>
                    <a:cubicBezTo>
                      <a:pt x="0" y="553"/>
                      <a:pt x="0" y="553"/>
                      <a:pt x="0" y="553"/>
                    </a:cubicBezTo>
                    <a:cubicBezTo>
                      <a:pt x="0" y="763"/>
                      <a:pt x="99" y="952"/>
                      <a:pt x="243" y="1074"/>
                    </a:cubicBezTo>
                    <a:cubicBezTo>
                      <a:pt x="254" y="1074"/>
                      <a:pt x="254" y="1074"/>
                      <a:pt x="254" y="1074"/>
                    </a:cubicBezTo>
                    <a:cubicBezTo>
                      <a:pt x="254" y="0"/>
                      <a:pt x="254" y="0"/>
                      <a:pt x="254" y="0"/>
                    </a:cubicBezTo>
                    <a:lnTo>
                      <a:pt x="0" y="0"/>
                    </a:ln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  <a:extLst/>
            </p:spPr>
            <p:txBody>
              <a:bodyPr wrap="none" anchor="ctr">
                <a:normAutofit/>
              </a:bodyPr>
              <a:lstStyle/>
              <a:p>
                <a:endParaRPr lang="en-US" sz="1350"/>
              </a:p>
            </p:txBody>
          </p:sp>
          <p:sp>
            <p:nvSpPr>
              <p:cNvPr id="131" name="Freeform 23"/>
              <p:cNvSpPr>
                <a:spLocks noChangeArrowheads="1"/>
              </p:cNvSpPr>
              <p:nvPr/>
            </p:nvSpPr>
            <p:spPr bwMode="auto">
              <a:xfrm rot="16200000">
                <a:off x="9644532" y="3284456"/>
                <a:ext cx="211018" cy="1277945"/>
              </a:xfrm>
              <a:custGeom>
                <a:avLst/>
                <a:gdLst>
                  <a:gd name="T0" fmla="*/ 254 w 255"/>
                  <a:gd name="T1" fmla="*/ 553 h 1075"/>
                  <a:gd name="T2" fmla="*/ 254 w 255"/>
                  <a:gd name="T3" fmla="*/ 553 h 1075"/>
                  <a:gd name="T4" fmla="*/ 254 w 255"/>
                  <a:gd name="T5" fmla="*/ 431 h 1075"/>
                  <a:gd name="T6" fmla="*/ 254 w 255"/>
                  <a:gd name="T7" fmla="*/ 354 h 1075"/>
                  <a:gd name="T8" fmla="*/ 254 w 255"/>
                  <a:gd name="T9" fmla="*/ 143 h 1075"/>
                  <a:gd name="T10" fmla="*/ 254 w 255"/>
                  <a:gd name="T11" fmla="*/ 0 h 1075"/>
                  <a:gd name="T12" fmla="*/ 0 w 255"/>
                  <a:gd name="T13" fmla="*/ 0 h 1075"/>
                  <a:gd name="T14" fmla="*/ 0 w 255"/>
                  <a:gd name="T15" fmla="*/ 1074 h 1075"/>
                  <a:gd name="T16" fmla="*/ 11 w 255"/>
                  <a:gd name="T17" fmla="*/ 1074 h 1075"/>
                  <a:gd name="T18" fmla="*/ 254 w 255"/>
                  <a:gd name="T19" fmla="*/ 553 h 10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55" h="1075">
                    <a:moveTo>
                      <a:pt x="254" y="553"/>
                    </a:moveTo>
                    <a:lnTo>
                      <a:pt x="254" y="553"/>
                    </a:lnTo>
                    <a:cubicBezTo>
                      <a:pt x="254" y="431"/>
                      <a:pt x="254" y="431"/>
                      <a:pt x="254" y="431"/>
                    </a:cubicBezTo>
                    <a:cubicBezTo>
                      <a:pt x="254" y="354"/>
                      <a:pt x="254" y="354"/>
                      <a:pt x="254" y="354"/>
                    </a:cubicBezTo>
                    <a:cubicBezTo>
                      <a:pt x="254" y="143"/>
                      <a:pt x="254" y="143"/>
                      <a:pt x="254" y="143"/>
                    </a:cubicBezTo>
                    <a:cubicBezTo>
                      <a:pt x="254" y="0"/>
                      <a:pt x="254" y="0"/>
                      <a:pt x="25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074"/>
                      <a:pt x="0" y="1074"/>
                      <a:pt x="0" y="1074"/>
                    </a:cubicBezTo>
                    <a:cubicBezTo>
                      <a:pt x="11" y="1074"/>
                      <a:pt x="11" y="1074"/>
                      <a:pt x="11" y="1074"/>
                    </a:cubicBezTo>
                    <a:cubicBezTo>
                      <a:pt x="155" y="952"/>
                      <a:pt x="254" y="763"/>
                      <a:pt x="254" y="553"/>
                    </a:cubicBezTo>
                  </a:path>
                </a:pathLst>
              </a:custGeom>
              <a:solidFill>
                <a:schemeClr val="accent4">
                  <a:lumMod val="50000"/>
                </a:schemeClr>
              </a:solidFill>
              <a:ln>
                <a:noFill/>
              </a:ln>
              <a:effectLst/>
              <a:extLst/>
            </p:spPr>
            <p:txBody>
              <a:bodyPr wrap="none" anchor="ctr">
                <a:normAutofit/>
              </a:bodyPr>
              <a:lstStyle/>
              <a:p>
                <a:endParaRPr lang="en-US" sz="1350"/>
              </a:p>
            </p:txBody>
          </p:sp>
        </p:grpSp>
        <p:grpSp>
          <p:nvGrpSpPr>
            <p:cNvPr id="110" name="Group 109"/>
            <p:cNvGrpSpPr/>
            <p:nvPr/>
          </p:nvGrpSpPr>
          <p:grpSpPr>
            <a:xfrm rot="5400000">
              <a:off x="1295841" y="336735"/>
              <a:ext cx="1205667" cy="1247799"/>
              <a:chOff x="1133993" y="2493597"/>
              <a:chExt cx="2063565" cy="1582637"/>
            </a:xfrm>
            <a:effectLst>
              <a:glow rad="254000">
                <a:schemeClr val="bg1">
                  <a:alpha val="70000"/>
                </a:schemeClr>
              </a:glow>
              <a:outerShdw blurRad="190500" dist="254000" dir="2700000" algn="tl" rotWithShape="0">
                <a:prstClr val="black">
                  <a:alpha val="17000"/>
                </a:prstClr>
              </a:outerShdw>
            </a:effectLst>
          </p:grpSpPr>
          <p:sp>
            <p:nvSpPr>
              <p:cNvPr id="122" name="Freeform 24"/>
              <p:cNvSpPr>
                <a:spLocks noChangeArrowheads="1"/>
              </p:cNvSpPr>
              <p:nvPr/>
            </p:nvSpPr>
            <p:spPr bwMode="auto">
              <a:xfrm rot="16200000">
                <a:off x="1297714" y="2333514"/>
                <a:ext cx="1578999" cy="1906441"/>
              </a:xfrm>
              <a:custGeom>
                <a:avLst/>
                <a:gdLst>
                  <a:gd name="T0" fmla="*/ 963 w 1916"/>
                  <a:gd name="T1" fmla="*/ 0 h 1607"/>
                  <a:gd name="T2" fmla="*/ 963 w 1916"/>
                  <a:gd name="T3" fmla="*/ 0 h 1607"/>
                  <a:gd name="T4" fmla="*/ 56 w 1916"/>
                  <a:gd name="T5" fmla="*/ 521 h 1607"/>
                  <a:gd name="T6" fmla="*/ 56 w 1916"/>
                  <a:gd name="T7" fmla="*/ 787 h 1607"/>
                  <a:gd name="T8" fmla="*/ 56 w 1916"/>
                  <a:gd name="T9" fmla="*/ 1606 h 1607"/>
                  <a:gd name="T10" fmla="*/ 1915 w 1916"/>
                  <a:gd name="T11" fmla="*/ 1606 h 1607"/>
                  <a:gd name="T12" fmla="*/ 1915 w 1916"/>
                  <a:gd name="T13" fmla="*/ 787 h 1607"/>
                  <a:gd name="T14" fmla="*/ 1915 w 1916"/>
                  <a:gd name="T15" fmla="*/ 521 h 1607"/>
                  <a:gd name="T16" fmla="*/ 963 w 1916"/>
                  <a:gd name="T17" fmla="*/ 0 h 16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16" h="1607">
                    <a:moveTo>
                      <a:pt x="963" y="0"/>
                    </a:moveTo>
                    <a:lnTo>
                      <a:pt x="963" y="0"/>
                    </a:lnTo>
                    <a:cubicBezTo>
                      <a:pt x="0" y="0"/>
                      <a:pt x="56" y="521"/>
                      <a:pt x="56" y="521"/>
                    </a:cubicBezTo>
                    <a:cubicBezTo>
                      <a:pt x="56" y="787"/>
                      <a:pt x="56" y="787"/>
                      <a:pt x="56" y="787"/>
                    </a:cubicBezTo>
                    <a:cubicBezTo>
                      <a:pt x="56" y="1606"/>
                      <a:pt x="56" y="1606"/>
                      <a:pt x="56" y="1606"/>
                    </a:cubicBezTo>
                    <a:cubicBezTo>
                      <a:pt x="1915" y="1606"/>
                      <a:pt x="1915" y="1606"/>
                      <a:pt x="1915" y="1606"/>
                    </a:cubicBezTo>
                    <a:cubicBezTo>
                      <a:pt x="1915" y="787"/>
                      <a:pt x="1915" y="787"/>
                      <a:pt x="1915" y="787"/>
                    </a:cubicBezTo>
                    <a:cubicBezTo>
                      <a:pt x="1915" y="521"/>
                      <a:pt x="1915" y="521"/>
                      <a:pt x="1915" y="521"/>
                    </a:cubicBezTo>
                    <a:cubicBezTo>
                      <a:pt x="1915" y="521"/>
                      <a:pt x="1915" y="0"/>
                      <a:pt x="963" y="0"/>
                    </a:cubicBezTo>
                  </a:path>
                </a:pathLst>
              </a:custGeom>
              <a:gradFill flip="none" rotWithShape="0">
                <a:gsLst>
                  <a:gs pos="7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32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  <a:effectLst/>
              <a:extLst/>
            </p:spPr>
            <p:txBody>
              <a:bodyPr wrap="none" anchor="ctr">
                <a:normAutofit/>
              </a:bodyPr>
              <a:lstStyle/>
              <a:p>
                <a:endParaRPr lang="en-US" sz="1350"/>
              </a:p>
            </p:txBody>
          </p:sp>
          <p:sp>
            <p:nvSpPr>
              <p:cNvPr id="123" name="Freeform 25"/>
              <p:cNvSpPr>
                <a:spLocks noChangeArrowheads="1"/>
              </p:cNvSpPr>
              <p:nvPr/>
            </p:nvSpPr>
            <p:spPr bwMode="auto">
              <a:xfrm rot="16200000">
                <a:off x="2092071" y="3075336"/>
                <a:ext cx="1535339" cy="371862"/>
              </a:xfrm>
              <a:custGeom>
                <a:avLst/>
                <a:gdLst>
                  <a:gd name="T0" fmla="*/ 0 w 1860"/>
                  <a:gd name="T1" fmla="*/ 310 h 311"/>
                  <a:gd name="T2" fmla="*/ 1859 w 1860"/>
                  <a:gd name="T3" fmla="*/ 310 h 311"/>
                  <a:gd name="T4" fmla="*/ 1859 w 1860"/>
                  <a:gd name="T5" fmla="*/ 0 h 311"/>
                  <a:gd name="T6" fmla="*/ 0 w 1860"/>
                  <a:gd name="T7" fmla="*/ 0 h 311"/>
                  <a:gd name="T8" fmla="*/ 0 w 1860"/>
                  <a:gd name="T9" fmla="*/ 310 h 3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60" h="311">
                    <a:moveTo>
                      <a:pt x="0" y="310"/>
                    </a:moveTo>
                    <a:lnTo>
                      <a:pt x="1859" y="310"/>
                    </a:lnTo>
                    <a:lnTo>
                      <a:pt x="1859" y="0"/>
                    </a:lnTo>
                    <a:lnTo>
                      <a:pt x="0" y="0"/>
                    </a:lnTo>
                    <a:lnTo>
                      <a:pt x="0" y="310"/>
                    </a:ln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/>
            </p:spPr>
            <p:txBody>
              <a:bodyPr wrap="none" anchor="ctr">
                <a:normAutofit fontScale="40000" lnSpcReduction="20000"/>
              </a:bodyPr>
              <a:lstStyle/>
              <a:p>
                <a:endParaRPr lang="en-US" sz="1350"/>
              </a:p>
            </p:txBody>
          </p:sp>
          <p:sp>
            <p:nvSpPr>
              <p:cNvPr id="124" name="Freeform 26"/>
              <p:cNvSpPr>
                <a:spLocks noChangeArrowheads="1"/>
              </p:cNvSpPr>
              <p:nvPr/>
            </p:nvSpPr>
            <p:spPr bwMode="auto">
              <a:xfrm rot="16200000">
                <a:off x="1110466" y="2997275"/>
                <a:ext cx="502078" cy="172838"/>
              </a:xfrm>
              <a:custGeom>
                <a:avLst/>
                <a:gdLst>
                  <a:gd name="T0" fmla="*/ 608 w 609"/>
                  <a:gd name="T1" fmla="*/ 78 h 145"/>
                  <a:gd name="T2" fmla="*/ 608 w 609"/>
                  <a:gd name="T3" fmla="*/ 78 h 145"/>
                  <a:gd name="T4" fmla="*/ 309 w 609"/>
                  <a:gd name="T5" fmla="*/ 0 h 145"/>
                  <a:gd name="T6" fmla="*/ 0 w 609"/>
                  <a:gd name="T7" fmla="*/ 78 h 145"/>
                  <a:gd name="T8" fmla="*/ 309 w 609"/>
                  <a:gd name="T9" fmla="*/ 144 h 145"/>
                  <a:gd name="T10" fmla="*/ 608 w 609"/>
                  <a:gd name="T11" fmla="*/ 78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09" h="145">
                    <a:moveTo>
                      <a:pt x="608" y="78"/>
                    </a:moveTo>
                    <a:lnTo>
                      <a:pt x="608" y="78"/>
                    </a:lnTo>
                    <a:cubicBezTo>
                      <a:pt x="608" y="34"/>
                      <a:pt x="475" y="0"/>
                      <a:pt x="309" y="0"/>
                    </a:cubicBezTo>
                    <a:cubicBezTo>
                      <a:pt x="133" y="0"/>
                      <a:pt x="0" y="34"/>
                      <a:pt x="0" y="78"/>
                    </a:cubicBezTo>
                    <a:cubicBezTo>
                      <a:pt x="0" y="111"/>
                      <a:pt x="133" y="144"/>
                      <a:pt x="309" y="144"/>
                    </a:cubicBezTo>
                    <a:cubicBezTo>
                      <a:pt x="475" y="144"/>
                      <a:pt x="608" y="111"/>
                      <a:pt x="608" y="78"/>
                    </a:cubicBezTo>
                  </a:path>
                </a:pathLst>
              </a:custGeom>
              <a:solidFill>
                <a:schemeClr val="accent3">
                  <a:lumMod val="20000"/>
                  <a:lumOff val="80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>
                <a:normAutofit fontScale="25000" lnSpcReduction="20000"/>
              </a:bodyPr>
              <a:lstStyle/>
              <a:p>
                <a:endParaRPr lang="en-US" sz="1350"/>
              </a:p>
            </p:txBody>
          </p:sp>
          <p:sp>
            <p:nvSpPr>
              <p:cNvPr id="125" name="Freeform 54"/>
              <p:cNvSpPr>
                <a:spLocks noChangeArrowheads="1"/>
              </p:cNvSpPr>
              <p:nvPr/>
            </p:nvSpPr>
            <p:spPr bwMode="auto">
              <a:xfrm rot="16200000">
                <a:off x="2312046" y="3143425"/>
                <a:ext cx="1535339" cy="235685"/>
              </a:xfrm>
              <a:custGeom>
                <a:avLst/>
                <a:gdLst>
                  <a:gd name="T0" fmla="*/ 0 w 1860"/>
                  <a:gd name="T1" fmla="*/ 199 h 200"/>
                  <a:gd name="T2" fmla="*/ 1859 w 1860"/>
                  <a:gd name="T3" fmla="*/ 199 h 200"/>
                  <a:gd name="T4" fmla="*/ 1859 w 1860"/>
                  <a:gd name="T5" fmla="*/ 0 h 200"/>
                  <a:gd name="T6" fmla="*/ 0 w 1860"/>
                  <a:gd name="T7" fmla="*/ 0 h 200"/>
                  <a:gd name="T8" fmla="*/ 0 w 1860"/>
                  <a:gd name="T9" fmla="*/ 199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60" h="200">
                    <a:moveTo>
                      <a:pt x="0" y="199"/>
                    </a:moveTo>
                    <a:lnTo>
                      <a:pt x="1859" y="199"/>
                    </a:lnTo>
                    <a:lnTo>
                      <a:pt x="1859" y="0"/>
                    </a:lnTo>
                    <a:lnTo>
                      <a:pt x="0" y="0"/>
                    </a:lnTo>
                    <a:lnTo>
                      <a:pt x="0" y="199"/>
                    </a:lnTo>
                  </a:path>
                </a:pathLst>
              </a:custGeom>
              <a:gradFill flip="none" rotWithShape="1">
                <a:gsLst>
                  <a:gs pos="0">
                    <a:schemeClr val="tx2">
                      <a:lumMod val="40000"/>
                      <a:lumOff val="60000"/>
                    </a:schemeClr>
                  </a:gs>
                  <a:gs pos="83000">
                    <a:schemeClr val="tx2">
                      <a:lumMod val="40000"/>
                      <a:lumOff val="60000"/>
                    </a:schemeClr>
                  </a:gs>
                  <a:gs pos="73000">
                    <a:schemeClr val="bg1"/>
                  </a:gs>
                </a:gsLst>
                <a:lin ang="0" scaled="0"/>
                <a:tileRect/>
              </a:gradFill>
              <a:ln>
                <a:noFill/>
              </a:ln>
              <a:effectLst/>
              <a:extLst/>
            </p:spPr>
            <p:txBody>
              <a:bodyPr wrap="none" anchor="ctr">
                <a:normAutofit fontScale="25000" lnSpcReduction="20000"/>
              </a:bodyPr>
              <a:lstStyle/>
              <a:p>
                <a:endParaRPr lang="en-US" sz="1350"/>
              </a:p>
            </p:txBody>
          </p:sp>
          <p:sp>
            <p:nvSpPr>
              <p:cNvPr id="126" name="Freeform 55"/>
              <p:cNvSpPr>
                <a:spLocks noChangeArrowheads="1"/>
              </p:cNvSpPr>
              <p:nvPr/>
            </p:nvSpPr>
            <p:spPr bwMode="auto">
              <a:xfrm rot="16200000">
                <a:off x="1861623" y="3148661"/>
                <a:ext cx="1535339" cy="225212"/>
              </a:xfrm>
              <a:custGeom>
                <a:avLst/>
                <a:gdLst>
                  <a:gd name="T0" fmla="*/ 0 w 1860"/>
                  <a:gd name="T1" fmla="*/ 189 h 190"/>
                  <a:gd name="T2" fmla="*/ 1859 w 1860"/>
                  <a:gd name="T3" fmla="*/ 189 h 190"/>
                  <a:gd name="T4" fmla="*/ 1859 w 1860"/>
                  <a:gd name="T5" fmla="*/ 0 h 190"/>
                  <a:gd name="T6" fmla="*/ 0 w 1860"/>
                  <a:gd name="T7" fmla="*/ 0 h 190"/>
                  <a:gd name="T8" fmla="*/ 0 w 1860"/>
                  <a:gd name="T9" fmla="*/ 189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60" h="190">
                    <a:moveTo>
                      <a:pt x="0" y="189"/>
                    </a:moveTo>
                    <a:lnTo>
                      <a:pt x="1859" y="189"/>
                    </a:lnTo>
                    <a:lnTo>
                      <a:pt x="1859" y="0"/>
                    </a:lnTo>
                    <a:lnTo>
                      <a:pt x="0" y="0"/>
                    </a:lnTo>
                    <a:lnTo>
                      <a:pt x="0" y="189"/>
                    </a:lnTo>
                  </a:path>
                </a:pathLst>
              </a:custGeom>
              <a:gradFill flip="none" rotWithShape="1">
                <a:gsLst>
                  <a:gs pos="0">
                    <a:schemeClr val="tx2">
                      <a:lumMod val="40000"/>
                      <a:lumOff val="60000"/>
                    </a:schemeClr>
                  </a:gs>
                  <a:gs pos="83000">
                    <a:schemeClr val="tx2">
                      <a:lumMod val="40000"/>
                      <a:lumOff val="60000"/>
                    </a:schemeClr>
                  </a:gs>
                  <a:gs pos="73000">
                    <a:schemeClr val="bg1"/>
                  </a:gs>
                </a:gsLst>
                <a:lin ang="0" scaled="0"/>
                <a:tileRect/>
              </a:gradFill>
              <a:ln>
                <a:noFill/>
              </a:ln>
              <a:effectLst/>
              <a:extLst/>
            </p:spPr>
            <p:txBody>
              <a:bodyPr wrap="none" anchor="ctr">
                <a:normAutofit fontScale="25000" lnSpcReduction="20000"/>
              </a:bodyPr>
              <a:lstStyle/>
              <a:p>
                <a:endParaRPr lang="en-US" sz="1350"/>
              </a:p>
            </p:txBody>
          </p:sp>
        </p:grpSp>
        <p:grpSp>
          <p:nvGrpSpPr>
            <p:cNvPr id="118" name="Group 117"/>
            <p:cNvGrpSpPr/>
            <p:nvPr/>
          </p:nvGrpSpPr>
          <p:grpSpPr>
            <a:xfrm rot="5400000">
              <a:off x="441682" y="2704933"/>
              <a:ext cx="2933882" cy="1210507"/>
              <a:chOff x="7252832" y="2504626"/>
              <a:chExt cx="1288421" cy="1535338"/>
            </a:xfrm>
            <a:effectLst>
              <a:glow rad="254000">
                <a:schemeClr val="bg1">
                  <a:alpha val="70000"/>
                </a:schemeClr>
              </a:glow>
              <a:outerShdw blurRad="190500" dist="254000" dir="2700000" algn="tl" rotWithShape="0">
                <a:prstClr val="black">
                  <a:alpha val="17000"/>
                </a:prstClr>
              </a:outerShdw>
            </a:effectLst>
          </p:grpSpPr>
          <p:sp>
            <p:nvSpPr>
              <p:cNvPr id="119" name="Freeform 6"/>
              <p:cNvSpPr>
                <a:spLocks noChangeArrowheads="1"/>
              </p:cNvSpPr>
              <p:nvPr/>
            </p:nvSpPr>
            <p:spPr bwMode="auto">
              <a:xfrm rot="16200000">
                <a:off x="7338573" y="2629903"/>
                <a:ext cx="1116940" cy="1288421"/>
              </a:xfrm>
              <a:custGeom>
                <a:avLst/>
                <a:gdLst>
                  <a:gd name="T0" fmla="*/ 1351 w 1352"/>
                  <a:gd name="T1" fmla="*/ 0 h 1086"/>
                  <a:gd name="T2" fmla="*/ 0 w 1352"/>
                  <a:gd name="T3" fmla="*/ 0 h 1086"/>
                  <a:gd name="T4" fmla="*/ 0 w 1352"/>
                  <a:gd name="T5" fmla="*/ 1085 h 1086"/>
                  <a:gd name="T6" fmla="*/ 1351 w 1352"/>
                  <a:gd name="T7" fmla="*/ 1085 h 1086"/>
                  <a:gd name="T8" fmla="*/ 1351 w 1352"/>
                  <a:gd name="T9" fmla="*/ 0 h 10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52" h="1086">
                    <a:moveTo>
                      <a:pt x="1351" y="0"/>
                    </a:moveTo>
                    <a:lnTo>
                      <a:pt x="0" y="0"/>
                    </a:lnTo>
                    <a:lnTo>
                      <a:pt x="0" y="1085"/>
                    </a:lnTo>
                    <a:lnTo>
                      <a:pt x="1351" y="1085"/>
                    </a:lnTo>
                    <a:lnTo>
                      <a:pt x="1351" y="0"/>
                    </a:lnTo>
                  </a:path>
                </a:pathLst>
              </a:custGeom>
              <a:gradFill flip="none" rotWithShape="0">
                <a:gsLst>
                  <a:gs pos="0">
                    <a:schemeClr val="accent4">
                      <a:lumMod val="67000"/>
                    </a:schemeClr>
                  </a:gs>
                  <a:gs pos="48000">
                    <a:schemeClr val="accent4">
                      <a:lumMod val="97000"/>
                      <a:lumOff val="3000"/>
                    </a:schemeClr>
                  </a:gs>
                  <a:gs pos="100000">
                    <a:schemeClr val="accent4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  <a:effectLst/>
              <a:extLst/>
            </p:spPr>
            <p:txBody>
              <a:bodyPr wrap="none" anchor="ctr">
                <a:normAutofit/>
              </a:bodyPr>
              <a:lstStyle/>
              <a:p>
                <a:endParaRPr lang="en-US" sz="1350"/>
              </a:p>
            </p:txBody>
          </p:sp>
          <p:sp>
            <p:nvSpPr>
              <p:cNvPr id="120" name="Freeform 12"/>
              <p:cNvSpPr>
                <a:spLocks noChangeArrowheads="1"/>
              </p:cNvSpPr>
              <p:nvPr/>
            </p:nvSpPr>
            <p:spPr bwMode="auto">
              <a:xfrm rot="16200000">
                <a:off x="7791534" y="1965924"/>
                <a:ext cx="211018" cy="1288421"/>
              </a:xfrm>
              <a:custGeom>
                <a:avLst/>
                <a:gdLst>
                  <a:gd name="T0" fmla="*/ 0 w 255"/>
                  <a:gd name="T1" fmla="*/ 1085 h 1086"/>
                  <a:gd name="T2" fmla="*/ 254 w 255"/>
                  <a:gd name="T3" fmla="*/ 1085 h 1086"/>
                  <a:gd name="T4" fmla="*/ 254 w 255"/>
                  <a:gd name="T5" fmla="*/ 0 h 1086"/>
                  <a:gd name="T6" fmla="*/ 0 w 255"/>
                  <a:gd name="T7" fmla="*/ 0 h 1086"/>
                  <a:gd name="T8" fmla="*/ 0 w 255"/>
                  <a:gd name="T9" fmla="*/ 1085 h 10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5" h="1086">
                    <a:moveTo>
                      <a:pt x="0" y="1085"/>
                    </a:moveTo>
                    <a:lnTo>
                      <a:pt x="254" y="1085"/>
                    </a:lnTo>
                    <a:lnTo>
                      <a:pt x="254" y="0"/>
                    </a:lnTo>
                    <a:lnTo>
                      <a:pt x="0" y="0"/>
                    </a:lnTo>
                    <a:lnTo>
                      <a:pt x="0" y="1085"/>
                    </a:ln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  <a:extLst/>
            </p:spPr>
            <p:txBody>
              <a:bodyPr wrap="none" anchor="ctr">
                <a:normAutofit/>
              </a:bodyPr>
              <a:lstStyle/>
              <a:p>
                <a:endParaRPr lang="en-US" sz="1350"/>
              </a:p>
            </p:txBody>
          </p:sp>
          <p:sp>
            <p:nvSpPr>
              <p:cNvPr id="121" name="Freeform 18"/>
              <p:cNvSpPr>
                <a:spLocks noChangeArrowheads="1"/>
              </p:cNvSpPr>
              <p:nvPr/>
            </p:nvSpPr>
            <p:spPr bwMode="auto">
              <a:xfrm rot="16200000">
                <a:off x="7791534" y="3290244"/>
                <a:ext cx="211018" cy="1288421"/>
              </a:xfrm>
              <a:custGeom>
                <a:avLst/>
                <a:gdLst>
                  <a:gd name="T0" fmla="*/ 254 w 255"/>
                  <a:gd name="T1" fmla="*/ 0 h 1086"/>
                  <a:gd name="T2" fmla="*/ 0 w 255"/>
                  <a:gd name="T3" fmla="*/ 0 h 1086"/>
                  <a:gd name="T4" fmla="*/ 0 w 255"/>
                  <a:gd name="T5" fmla="*/ 1085 h 1086"/>
                  <a:gd name="T6" fmla="*/ 254 w 255"/>
                  <a:gd name="T7" fmla="*/ 1085 h 1086"/>
                  <a:gd name="T8" fmla="*/ 254 w 255"/>
                  <a:gd name="T9" fmla="*/ 0 h 10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5" h="1086">
                    <a:moveTo>
                      <a:pt x="254" y="0"/>
                    </a:moveTo>
                    <a:lnTo>
                      <a:pt x="0" y="0"/>
                    </a:lnTo>
                    <a:lnTo>
                      <a:pt x="0" y="1085"/>
                    </a:lnTo>
                    <a:lnTo>
                      <a:pt x="254" y="1085"/>
                    </a:lnTo>
                    <a:lnTo>
                      <a:pt x="254" y="0"/>
                    </a:lnTo>
                  </a:path>
                </a:pathLst>
              </a:custGeom>
              <a:solidFill>
                <a:schemeClr val="accent4">
                  <a:lumMod val="50000"/>
                </a:schemeClr>
              </a:solidFill>
              <a:ln>
                <a:noFill/>
              </a:ln>
              <a:effectLst/>
              <a:extLst/>
            </p:spPr>
            <p:txBody>
              <a:bodyPr wrap="none" anchor="ctr">
                <a:normAutofit/>
              </a:bodyPr>
              <a:lstStyle/>
              <a:p>
                <a:endParaRPr lang="en-US" sz="1350"/>
              </a:p>
            </p:txBody>
          </p:sp>
        </p:grpSp>
      </p:grpSp>
      <p:sp>
        <p:nvSpPr>
          <p:cNvPr id="208" name="TextBox 207"/>
          <p:cNvSpPr txBox="1"/>
          <p:nvPr/>
        </p:nvSpPr>
        <p:spPr>
          <a:xfrm>
            <a:off x="7066580" y="3218726"/>
            <a:ext cx="1072221" cy="438582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algn="ctr"/>
            <a:endParaRPr lang="en-US" sz="2250" b="1" dirty="0"/>
          </a:p>
        </p:txBody>
      </p:sp>
      <p:sp>
        <p:nvSpPr>
          <p:cNvPr id="74" name="TextBox 73"/>
          <p:cNvSpPr txBox="1"/>
          <p:nvPr/>
        </p:nvSpPr>
        <p:spPr>
          <a:xfrm>
            <a:off x="2381160" y="228741"/>
            <a:ext cx="4324440" cy="461665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algn="ctr"/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Getting Started</a:t>
            </a:r>
          </a:p>
        </p:txBody>
      </p:sp>
      <p:grpSp>
        <p:nvGrpSpPr>
          <p:cNvPr id="75" name="Group 74"/>
          <p:cNvGrpSpPr/>
          <p:nvPr/>
        </p:nvGrpSpPr>
        <p:grpSpPr>
          <a:xfrm>
            <a:off x="2900044" y="272282"/>
            <a:ext cx="3307748" cy="354963"/>
            <a:chOff x="3147650" y="272282"/>
            <a:chExt cx="2766691" cy="354963"/>
          </a:xfrm>
        </p:grpSpPr>
        <p:cxnSp>
          <p:nvCxnSpPr>
            <p:cNvPr id="76" name="Straight Connector 75"/>
            <p:cNvCxnSpPr/>
            <p:nvPr/>
          </p:nvCxnSpPr>
          <p:spPr>
            <a:xfrm flipH="1">
              <a:off x="3147650" y="272282"/>
              <a:ext cx="2763353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Connector 76"/>
            <p:cNvCxnSpPr/>
            <p:nvPr/>
          </p:nvCxnSpPr>
          <p:spPr>
            <a:xfrm flipH="1">
              <a:off x="3150988" y="627245"/>
              <a:ext cx="2763353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33962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46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46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10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42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200"/>
                            </p:stCondLst>
                            <p:childTnLst>
                              <p:par>
                                <p:cTn id="44" presetID="2" presetClass="entr" presetSubtype="4" decel="6000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6" grpId="0" animBg="1"/>
      <p:bldP spid="117" grpId="0" animBg="1"/>
      <p:bldP spid="205" grpId="0"/>
      <p:bldP spid="20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Freeform 1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custGeom>
            <a:avLst/>
            <a:gdLst>
              <a:gd name="T0" fmla="*/ 19589 w 19590"/>
              <a:gd name="T1" fmla="*/ 11017 h 11018"/>
              <a:gd name="T2" fmla="*/ 0 w 19590"/>
              <a:gd name="T3" fmla="*/ 11017 h 11018"/>
              <a:gd name="T4" fmla="*/ 0 w 19590"/>
              <a:gd name="T5" fmla="*/ 0 h 11018"/>
              <a:gd name="T6" fmla="*/ 19589 w 19590"/>
              <a:gd name="T7" fmla="*/ 0 h 11018"/>
              <a:gd name="T8" fmla="*/ 19589 w 19590"/>
              <a:gd name="T9" fmla="*/ 11017 h 110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590" h="11018">
                <a:moveTo>
                  <a:pt x="19589" y="11017"/>
                </a:moveTo>
                <a:lnTo>
                  <a:pt x="0" y="11017"/>
                </a:lnTo>
                <a:lnTo>
                  <a:pt x="0" y="0"/>
                </a:lnTo>
                <a:lnTo>
                  <a:pt x="19589" y="0"/>
                </a:lnTo>
                <a:lnTo>
                  <a:pt x="19589" y="11017"/>
                </a:lnTo>
              </a:path>
            </a:pathLst>
          </a:custGeom>
          <a:solidFill>
            <a:schemeClr val="accent5">
              <a:lumMod val="40000"/>
              <a:lumOff val="60000"/>
            </a:schemeClr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sz="1350" dirty="0">
              <a:solidFill>
                <a:sysClr val="windowText" lastClr="000000"/>
              </a:solidFill>
            </a:endParaRPr>
          </a:p>
        </p:txBody>
      </p:sp>
      <p:sp>
        <p:nvSpPr>
          <p:cNvPr id="113" name="Freeform 112"/>
          <p:cNvSpPr>
            <a:spLocks noChangeArrowheads="1"/>
          </p:cNvSpPr>
          <p:nvPr/>
        </p:nvSpPr>
        <p:spPr bwMode="auto">
          <a:xfrm>
            <a:off x="-24370" y="0"/>
            <a:ext cx="2924413" cy="6857999"/>
          </a:xfrm>
          <a:custGeom>
            <a:avLst/>
            <a:gdLst>
              <a:gd name="T0" fmla="*/ 19589 w 19590"/>
              <a:gd name="T1" fmla="*/ 11017 h 11018"/>
              <a:gd name="T2" fmla="*/ 0 w 19590"/>
              <a:gd name="T3" fmla="*/ 11017 h 11018"/>
              <a:gd name="T4" fmla="*/ 0 w 19590"/>
              <a:gd name="T5" fmla="*/ 0 h 11018"/>
              <a:gd name="T6" fmla="*/ 19589 w 19590"/>
              <a:gd name="T7" fmla="*/ 0 h 11018"/>
              <a:gd name="T8" fmla="*/ 19589 w 19590"/>
              <a:gd name="T9" fmla="*/ 11017 h 110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590" h="11018">
                <a:moveTo>
                  <a:pt x="19589" y="11017"/>
                </a:moveTo>
                <a:lnTo>
                  <a:pt x="0" y="11017"/>
                </a:lnTo>
                <a:lnTo>
                  <a:pt x="0" y="0"/>
                </a:lnTo>
                <a:lnTo>
                  <a:pt x="19589" y="0"/>
                </a:lnTo>
                <a:lnTo>
                  <a:pt x="19589" y="11017"/>
                </a:lnTo>
              </a:path>
            </a:pathLst>
          </a:custGeom>
          <a:gradFill>
            <a:gsLst>
              <a:gs pos="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8100000" scaled="1"/>
          </a:gradFill>
          <a:ln>
            <a:noFill/>
          </a:ln>
          <a:effectLst/>
          <a:extLst/>
        </p:spPr>
        <p:txBody>
          <a:bodyPr wrap="none" anchor="ctr"/>
          <a:lstStyle/>
          <a:p>
            <a:endParaRPr lang="en-US" sz="1350" dirty="0">
              <a:solidFill>
                <a:sysClr val="windowText" lastClr="000000"/>
              </a:solidFill>
            </a:endParaRPr>
          </a:p>
        </p:txBody>
      </p:sp>
      <p:sp>
        <p:nvSpPr>
          <p:cNvPr id="32" name="Pentagon 31"/>
          <p:cNvSpPr/>
          <p:nvPr/>
        </p:nvSpPr>
        <p:spPr>
          <a:xfrm>
            <a:off x="1557235" y="3488073"/>
            <a:ext cx="3058308" cy="484632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endParaRPr lang="en-US"/>
          </a:p>
        </p:txBody>
      </p:sp>
      <p:grpSp>
        <p:nvGrpSpPr>
          <p:cNvPr id="33" name="Group 32"/>
          <p:cNvGrpSpPr/>
          <p:nvPr/>
        </p:nvGrpSpPr>
        <p:grpSpPr>
          <a:xfrm>
            <a:off x="365320" y="409389"/>
            <a:ext cx="1247799" cy="6153722"/>
            <a:chOff x="1274775" y="357801"/>
            <a:chExt cx="1247799" cy="6153722"/>
          </a:xfrm>
        </p:grpSpPr>
        <p:grpSp>
          <p:nvGrpSpPr>
            <p:cNvPr id="34" name="Group 33"/>
            <p:cNvGrpSpPr/>
            <p:nvPr/>
          </p:nvGrpSpPr>
          <p:grpSpPr>
            <a:xfrm rot="5400000">
              <a:off x="1178790" y="5167741"/>
              <a:ext cx="1477056" cy="1210508"/>
              <a:chOff x="9111068" y="2493599"/>
              <a:chExt cx="2528063" cy="1535339"/>
            </a:xfrm>
            <a:effectLst>
              <a:glow rad="254000">
                <a:schemeClr val="bg1">
                  <a:alpha val="70000"/>
                </a:schemeClr>
              </a:glow>
              <a:outerShdw blurRad="190500" dist="254000" dir="2700000" algn="tl" rotWithShape="0">
                <a:prstClr val="black">
                  <a:alpha val="17000"/>
                </a:prstClr>
              </a:outerShdw>
            </a:effectLst>
          </p:grpSpPr>
          <p:sp>
            <p:nvSpPr>
              <p:cNvPr id="45" name="Freeform 4"/>
              <p:cNvSpPr>
                <a:spLocks noChangeArrowheads="1"/>
              </p:cNvSpPr>
              <p:nvPr/>
            </p:nvSpPr>
            <p:spPr bwMode="auto">
              <a:xfrm rot="16200000">
                <a:off x="10747601" y="2817243"/>
                <a:ext cx="924114" cy="858946"/>
              </a:xfrm>
              <a:custGeom>
                <a:avLst/>
                <a:gdLst>
                  <a:gd name="T0" fmla="*/ 1118 w 1119"/>
                  <a:gd name="T1" fmla="*/ 77 h 721"/>
                  <a:gd name="T2" fmla="*/ 1118 w 1119"/>
                  <a:gd name="T3" fmla="*/ 77 h 721"/>
                  <a:gd name="T4" fmla="*/ 575 w 1119"/>
                  <a:gd name="T5" fmla="*/ 0 h 721"/>
                  <a:gd name="T6" fmla="*/ 0 w 1119"/>
                  <a:gd name="T7" fmla="*/ 77 h 721"/>
                  <a:gd name="T8" fmla="*/ 575 w 1119"/>
                  <a:gd name="T9" fmla="*/ 720 h 721"/>
                  <a:gd name="T10" fmla="*/ 1118 w 1119"/>
                  <a:gd name="T11" fmla="*/ 77 h 7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19" h="721">
                    <a:moveTo>
                      <a:pt x="1118" y="77"/>
                    </a:moveTo>
                    <a:lnTo>
                      <a:pt x="1118" y="77"/>
                    </a:lnTo>
                    <a:cubicBezTo>
                      <a:pt x="952" y="33"/>
                      <a:pt x="775" y="0"/>
                      <a:pt x="575" y="0"/>
                    </a:cubicBezTo>
                    <a:cubicBezTo>
                      <a:pt x="366" y="0"/>
                      <a:pt x="178" y="33"/>
                      <a:pt x="0" y="77"/>
                    </a:cubicBezTo>
                    <a:cubicBezTo>
                      <a:pt x="575" y="720"/>
                      <a:pt x="575" y="720"/>
                      <a:pt x="575" y="720"/>
                    </a:cubicBezTo>
                    <a:lnTo>
                      <a:pt x="1118" y="77"/>
                    </a:lnTo>
                  </a:path>
                </a:pathLst>
              </a:cu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>
                <a:normAutofit/>
              </a:bodyPr>
              <a:lstStyle/>
              <a:p>
                <a:endParaRPr lang="en-US"/>
              </a:p>
            </p:txBody>
          </p:sp>
          <p:sp>
            <p:nvSpPr>
              <p:cNvPr id="46" name="Freeform 5"/>
              <p:cNvSpPr>
                <a:spLocks noChangeArrowheads="1"/>
              </p:cNvSpPr>
              <p:nvPr/>
            </p:nvSpPr>
            <p:spPr bwMode="auto">
              <a:xfrm rot="16200000">
                <a:off x="9308074" y="2457316"/>
                <a:ext cx="1535339" cy="1607905"/>
              </a:xfrm>
              <a:custGeom>
                <a:avLst/>
                <a:gdLst>
                  <a:gd name="T0" fmla="*/ 1848 w 1860"/>
                  <a:gd name="T1" fmla="*/ 931 h 1352"/>
                  <a:gd name="T2" fmla="*/ 1848 w 1860"/>
                  <a:gd name="T3" fmla="*/ 931 h 1352"/>
                  <a:gd name="T4" fmla="*/ 1605 w 1860"/>
                  <a:gd name="T5" fmla="*/ 410 h 1352"/>
                  <a:gd name="T6" fmla="*/ 1605 w 1860"/>
                  <a:gd name="T7" fmla="*/ 288 h 1352"/>
                  <a:gd name="T8" fmla="*/ 1605 w 1860"/>
                  <a:gd name="T9" fmla="*/ 211 h 1352"/>
                  <a:gd name="T10" fmla="*/ 1605 w 1860"/>
                  <a:gd name="T11" fmla="*/ 0 h 1352"/>
                  <a:gd name="T12" fmla="*/ 1151 w 1860"/>
                  <a:gd name="T13" fmla="*/ 632 h 1352"/>
                  <a:gd name="T14" fmla="*/ 929 w 1860"/>
                  <a:gd name="T15" fmla="*/ 676 h 1352"/>
                  <a:gd name="T16" fmla="*/ 929 w 1860"/>
                  <a:gd name="T17" fmla="*/ 676 h 1352"/>
                  <a:gd name="T18" fmla="*/ 697 w 1860"/>
                  <a:gd name="T19" fmla="*/ 632 h 1352"/>
                  <a:gd name="T20" fmla="*/ 254 w 1860"/>
                  <a:gd name="T21" fmla="*/ 0 h 1352"/>
                  <a:gd name="T22" fmla="*/ 254 w 1860"/>
                  <a:gd name="T23" fmla="*/ 211 h 1352"/>
                  <a:gd name="T24" fmla="*/ 254 w 1860"/>
                  <a:gd name="T25" fmla="*/ 288 h 1352"/>
                  <a:gd name="T26" fmla="*/ 254 w 1860"/>
                  <a:gd name="T27" fmla="*/ 410 h 1352"/>
                  <a:gd name="T28" fmla="*/ 11 w 1860"/>
                  <a:gd name="T29" fmla="*/ 931 h 1352"/>
                  <a:gd name="T30" fmla="*/ 0 w 1860"/>
                  <a:gd name="T31" fmla="*/ 931 h 1352"/>
                  <a:gd name="T32" fmla="*/ 387 w 1860"/>
                  <a:gd name="T33" fmla="*/ 1351 h 1352"/>
                  <a:gd name="T34" fmla="*/ 962 w 1860"/>
                  <a:gd name="T35" fmla="*/ 1274 h 1352"/>
                  <a:gd name="T36" fmla="*/ 1505 w 1860"/>
                  <a:gd name="T37" fmla="*/ 1351 h 1352"/>
                  <a:gd name="T38" fmla="*/ 1859 w 1860"/>
                  <a:gd name="T39" fmla="*/ 931 h 1352"/>
                  <a:gd name="T40" fmla="*/ 1848 w 1860"/>
                  <a:gd name="T41" fmla="*/ 931 h 1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860" h="1352">
                    <a:moveTo>
                      <a:pt x="1848" y="931"/>
                    </a:moveTo>
                    <a:lnTo>
                      <a:pt x="1848" y="931"/>
                    </a:lnTo>
                    <a:cubicBezTo>
                      <a:pt x="1704" y="809"/>
                      <a:pt x="1605" y="620"/>
                      <a:pt x="1605" y="410"/>
                    </a:cubicBezTo>
                    <a:cubicBezTo>
                      <a:pt x="1605" y="288"/>
                      <a:pt x="1605" y="288"/>
                      <a:pt x="1605" y="288"/>
                    </a:cubicBezTo>
                    <a:cubicBezTo>
                      <a:pt x="1605" y="211"/>
                      <a:pt x="1605" y="211"/>
                      <a:pt x="1605" y="211"/>
                    </a:cubicBezTo>
                    <a:cubicBezTo>
                      <a:pt x="1605" y="0"/>
                      <a:pt x="1605" y="0"/>
                      <a:pt x="1605" y="0"/>
                    </a:cubicBezTo>
                    <a:cubicBezTo>
                      <a:pt x="1605" y="288"/>
                      <a:pt x="1416" y="543"/>
                      <a:pt x="1151" y="632"/>
                    </a:cubicBezTo>
                    <a:cubicBezTo>
                      <a:pt x="1084" y="665"/>
                      <a:pt x="1006" y="676"/>
                      <a:pt x="929" y="676"/>
                    </a:cubicBezTo>
                    <a:lnTo>
                      <a:pt x="929" y="676"/>
                    </a:lnTo>
                    <a:cubicBezTo>
                      <a:pt x="852" y="676"/>
                      <a:pt x="775" y="665"/>
                      <a:pt x="697" y="632"/>
                    </a:cubicBezTo>
                    <a:cubicBezTo>
                      <a:pt x="443" y="543"/>
                      <a:pt x="254" y="288"/>
                      <a:pt x="254" y="0"/>
                    </a:cubicBezTo>
                    <a:cubicBezTo>
                      <a:pt x="254" y="211"/>
                      <a:pt x="254" y="211"/>
                      <a:pt x="254" y="211"/>
                    </a:cubicBezTo>
                    <a:cubicBezTo>
                      <a:pt x="254" y="288"/>
                      <a:pt x="254" y="288"/>
                      <a:pt x="254" y="288"/>
                    </a:cubicBezTo>
                    <a:cubicBezTo>
                      <a:pt x="254" y="410"/>
                      <a:pt x="254" y="410"/>
                      <a:pt x="254" y="410"/>
                    </a:cubicBezTo>
                    <a:cubicBezTo>
                      <a:pt x="254" y="620"/>
                      <a:pt x="155" y="809"/>
                      <a:pt x="11" y="931"/>
                    </a:cubicBezTo>
                    <a:cubicBezTo>
                      <a:pt x="0" y="931"/>
                      <a:pt x="0" y="931"/>
                      <a:pt x="0" y="931"/>
                    </a:cubicBezTo>
                    <a:cubicBezTo>
                      <a:pt x="387" y="1351"/>
                      <a:pt x="387" y="1351"/>
                      <a:pt x="387" y="1351"/>
                    </a:cubicBezTo>
                    <a:cubicBezTo>
                      <a:pt x="565" y="1307"/>
                      <a:pt x="753" y="1274"/>
                      <a:pt x="962" y="1274"/>
                    </a:cubicBezTo>
                    <a:cubicBezTo>
                      <a:pt x="1162" y="1274"/>
                      <a:pt x="1339" y="1307"/>
                      <a:pt x="1505" y="1351"/>
                    </a:cubicBezTo>
                    <a:cubicBezTo>
                      <a:pt x="1859" y="931"/>
                      <a:pt x="1859" y="931"/>
                      <a:pt x="1859" y="931"/>
                    </a:cubicBezTo>
                    <a:lnTo>
                      <a:pt x="1848" y="931"/>
                    </a:lnTo>
                  </a:path>
                </a:pathLst>
              </a:custGeom>
              <a:gradFill flip="none" rotWithShape="1">
                <a:gsLst>
                  <a:gs pos="0">
                    <a:schemeClr val="accent2">
                      <a:lumMod val="40000"/>
                      <a:lumOff val="60000"/>
                      <a:shade val="30000"/>
                      <a:satMod val="115000"/>
                    </a:schemeClr>
                  </a:gs>
                  <a:gs pos="50000">
                    <a:schemeClr val="accent2">
                      <a:lumMod val="40000"/>
                      <a:lumOff val="60000"/>
                      <a:shade val="67500"/>
                      <a:satMod val="115000"/>
                    </a:schemeClr>
                  </a:gs>
                  <a:gs pos="100000">
                    <a:schemeClr val="accent2">
                      <a:lumMod val="40000"/>
                      <a:lumOff val="60000"/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>
                <a:normAutofit/>
              </a:bodyPr>
              <a:lstStyle/>
              <a:p>
                <a:endParaRPr lang="en-US"/>
              </a:p>
            </p:txBody>
          </p:sp>
          <p:sp>
            <p:nvSpPr>
              <p:cNvPr id="47" name="Freeform 11"/>
              <p:cNvSpPr>
                <a:spLocks noChangeArrowheads="1"/>
              </p:cNvSpPr>
              <p:nvPr/>
            </p:nvSpPr>
            <p:spPr bwMode="auto">
              <a:xfrm rot="16200000">
                <a:off x="9039684" y="2776001"/>
                <a:ext cx="1116940" cy="974171"/>
              </a:xfrm>
              <a:custGeom>
                <a:avLst/>
                <a:gdLst>
                  <a:gd name="T0" fmla="*/ 0 w 1352"/>
                  <a:gd name="T1" fmla="*/ 143 h 820"/>
                  <a:gd name="T2" fmla="*/ 0 w 1352"/>
                  <a:gd name="T3" fmla="*/ 143 h 820"/>
                  <a:gd name="T4" fmla="*/ 443 w 1352"/>
                  <a:gd name="T5" fmla="*/ 775 h 820"/>
                  <a:gd name="T6" fmla="*/ 675 w 1352"/>
                  <a:gd name="T7" fmla="*/ 819 h 820"/>
                  <a:gd name="T8" fmla="*/ 675 w 1352"/>
                  <a:gd name="T9" fmla="*/ 819 h 820"/>
                  <a:gd name="T10" fmla="*/ 897 w 1352"/>
                  <a:gd name="T11" fmla="*/ 775 h 820"/>
                  <a:gd name="T12" fmla="*/ 1351 w 1352"/>
                  <a:gd name="T13" fmla="*/ 143 h 820"/>
                  <a:gd name="T14" fmla="*/ 1351 w 1352"/>
                  <a:gd name="T15" fmla="*/ 0 h 820"/>
                  <a:gd name="T16" fmla="*/ 0 w 1352"/>
                  <a:gd name="T17" fmla="*/ 0 h 820"/>
                  <a:gd name="T18" fmla="*/ 0 w 1352"/>
                  <a:gd name="T19" fmla="*/ 143 h 8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52" h="820">
                    <a:moveTo>
                      <a:pt x="0" y="143"/>
                    </a:moveTo>
                    <a:lnTo>
                      <a:pt x="0" y="143"/>
                    </a:lnTo>
                    <a:cubicBezTo>
                      <a:pt x="0" y="431"/>
                      <a:pt x="189" y="686"/>
                      <a:pt x="443" y="775"/>
                    </a:cubicBezTo>
                    <a:cubicBezTo>
                      <a:pt x="521" y="808"/>
                      <a:pt x="598" y="819"/>
                      <a:pt x="675" y="819"/>
                    </a:cubicBezTo>
                    <a:lnTo>
                      <a:pt x="675" y="819"/>
                    </a:lnTo>
                    <a:cubicBezTo>
                      <a:pt x="752" y="819"/>
                      <a:pt x="830" y="808"/>
                      <a:pt x="897" y="775"/>
                    </a:cubicBezTo>
                    <a:cubicBezTo>
                      <a:pt x="1162" y="686"/>
                      <a:pt x="1351" y="431"/>
                      <a:pt x="1351" y="143"/>
                    </a:cubicBezTo>
                    <a:cubicBezTo>
                      <a:pt x="1351" y="0"/>
                      <a:pt x="1351" y="0"/>
                      <a:pt x="1351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143"/>
                    </a:lnTo>
                  </a:path>
                </a:pathLst>
              </a:custGeom>
              <a:gradFill flip="none" rotWithShape="0">
                <a:gsLst>
                  <a:gs pos="0">
                    <a:schemeClr val="accent4">
                      <a:lumMod val="67000"/>
                    </a:schemeClr>
                  </a:gs>
                  <a:gs pos="48000">
                    <a:schemeClr val="accent4">
                      <a:lumMod val="97000"/>
                      <a:lumOff val="3000"/>
                    </a:schemeClr>
                  </a:gs>
                  <a:gs pos="100000">
                    <a:schemeClr val="accent4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  <a:effectLst/>
              <a:extLst/>
            </p:spPr>
            <p:txBody>
              <a:bodyPr wrap="none" anchor="ctr">
                <a:normAutofit/>
              </a:bodyPr>
              <a:lstStyle/>
              <a:p>
                <a:endParaRPr lang="en-US"/>
              </a:p>
            </p:txBody>
          </p:sp>
          <p:sp>
            <p:nvSpPr>
              <p:cNvPr id="48" name="Freeform 17"/>
              <p:cNvSpPr>
                <a:spLocks noChangeArrowheads="1"/>
              </p:cNvSpPr>
              <p:nvPr/>
            </p:nvSpPr>
            <p:spPr bwMode="auto">
              <a:xfrm rot="16200000">
                <a:off x="9644532" y="1960135"/>
                <a:ext cx="211018" cy="1277945"/>
              </a:xfrm>
              <a:custGeom>
                <a:avLst/>
                <a:gdLst>
                  <a:gd name="T0" fmla="*/ 0 w 255"/>
                  <a:gd name="T1" fmla="*/ 0 h 1075"/>
                  <a:gd name="T2" fmla="*/ 0 w 255"/>
                  <a:gd name="T3" fmla="*/ 0 h 1075"/>
                  <a:gd name="T4" fmla="*/ 0 w 255"/>
                  <a:gd name="T5" fmla="*/ 143 h 1075"/>
                  <a:gd name="T6" fmla="*/ 0 w 255"/>
                  <a:gd name="T7" fmla="*/ 354 h 1075"/>
                  <a:gd name="T8" fmla="*/ 0 w 255"/>
                  <a:gd name="T9" fmla="*/ 431 h 1075"/>
                  <a:gd name="T10" fmla="*/ 0 w 255"/>
                  <a:gd name="T11" fmla="*/ 553 h 1075"/>
                  <a:gd name="T12" fmla="*/ 243 w 255"/>
                  <a:gd name="T13" fmla="*/ 1074 h 1075"/>
                  <a:gd name="T14" fmla="*/ 254 w 255"/>
                  <a:gd name="T15" fmla="*/ 1074 h 1075"/>
                  <a:gd name="T16" fmla="*/ 254 w 255"/>
                  <a:gd name="T17" fmla="*/ 0 h 1075"/>
                  <a:gd name="T18" fmla="*/ 0 w 255"/>
                  <a:gd name="T19" fmla="*/ 0 h 10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55" h="1075">
                    <a:moveTo>
                      <a:pt x="0" y="0"/>
                    </a:moveTo>
                    <a:lnTo>
                      <a:pt x="0" y="0"/>
                    </a:lnTo>
                    <a:cubicBezTo>
                      <a:pt x="0" y="143"/>
                      <a:pt x="0" y="143"/>
                      <a:pt x="0" y="143"/>
                    </a:cubicBezTo>
                    <a:cubicBezTo>
                      <a:pt x="0" y="354"/>
                      <a:pt x="0" y="354"/>
                      <a:pt x="0" y="354"/>
                    </a:cubicBezTo>
                    <a:cubicBezTo>
                      <a:pt x="0" y="431"/>
                      <a:pt x="0" y="431"/>
                      <a:pt x="0" y="431"/>
                    </a:cubicBezTo>
                    <a:cubicBezTo>
                      <a:pt x="0" y="553"/>
                      <a:pt x="0" y="553"/>
                      <a:pt x="0" y="553"/>
                    </a:cubicBezTo>
                    <a:cubicBezTo>
                      <a:pt x="0" y="763"/>
                      <a:pt x="99" y="952"/>
                      <a:pt x="243" y="1074"/>
                    </a:cubicBezTo>
                    <a:cubicBezTo>
                      <a:pt x="254" y="1074"/>
                      <a:pt x="254" y="1074"/>
                      <a:pt x="254" y="1074"/>
                    </a:cubicBezTo>
                    <a:cubicBezTo>
                      <a:pt x="254" y="0"/>
                      <a:pt x="254" y="0"/>
                      <a:pt x="254" y="0"/>
                    </a:cubicBezTo>
                    <a:lnTo>
                      <a:pt x="0" y="0"/>
                    </a:ln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  <a:extLst/>
            </p:spPr>
            <p:txBody>
              <a:bodyPr wrap="none" anchor="ctr">
                <a:normAutofit/>
              </a:bodyPr>
              <a:lstStyle/>
              <a:p>
                <a:endParaRPr lang="en-US"/>
              </a:p>
            </p:txBody>
          </p:sp>
          <p:sp>
            <p:nvSpPr>
              <p:cNvPr id="49" name="Freeform 23"/>
              <p:cNvSpPr>
                <a:spLocks noChangeArrowheads="1"/>
              </p:cNvSpPr>
              <p:nvPr/>
            </p:nvSpPr>
            <p:spPr bwMode="auto">
              <a:xfrm rot="16200000">
                <a:off x="9644532" y="3284456"/>
                <a:ext cx="211018" cy="1277945"/>
              </a:xfrm>
              <a:custGeom>
                <a:avLst/>
                <a:gdLst>
                  <a:gd name="T0" fmla="*/ 254 w 255"/>
                  <a:gd name="T1" fmla="*/ 553 h 1075"/>
                  <a:gd name="T2" fmla="*/ 254 w 255"/>
                  <a:gd name="T3" fmla="*/ 553 h 1075"/>
                  <a:gd name="T4" fmla="*/ 254 w 255"/>
                  <a:gd name="T5" fmla="*/ 431 h 1075"/>
                  <a:gd name="T6" fmla="*/ 254 w 255"/>
                  <a:gd name="T7" fmla="*/ 354 h 1075"/>
                  <a:gd name="T8" fmla="*/ 254 w 255"/>
                  <a:gd name="T9" fmla="*/ 143 h 1075"/>
                  <a:gd name="T10" fmla="*/ 254 w 255"/>
                  <a:gd name="T11" fmla="*/ 0 h 1075"/>
                  <a:gd name="T12" fmla="*/ 0 w 255"/>
                  <a:gd name="T13" fmla="*/ 0 h 1075"/>
                  <a:gd name="T14" fmla="*/ 0 w 255"/>
                  <a:gd name="T15" fmla="*/ 1074 h 1075"/>
                  <a:gd name="T16" fmla="*/ 11 w 255"/>
                  <a:gd name="T17" fmla="*/ 1074 h 1075"/>
                  <a:gd name="T18" fmla="*/ 254 w 255"/>
                  <a:gd name="T19" fmla="*/ 553 h 10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55" h="1075">
                    <a:moveTo>
                      <a:pt x="254" y="553"/>
                    </a:moveTo>
                    <a:lnTo>
                      <a:pt x="254" y="553"/>
                    </a:lnTo>
                    <a:cubicBezTo>
                      <a:pt x="254" y="431"/>
                      <a:pt x="254" y="431"/>
                      <a:pt x="254" y="431"/>
                    </a:cubicBezTo>
                    <a:cubicBezTo>
                      <a:pt x="254" y="354"/>
                      <a:pt x="254" y="354"/>
                      <a:pt x="254" y="354"/>
                    </a:cubicBezTo>
                    <a:cubicBezTo>
                      <a:pt x="254" y="143"/>
                      <a:pt x="254" y="143"/>
                      <a:pt x="254" y="143"/>
                    </a:cubicBezTo>
                    <a:cubicBezTo>
                      <a:pt x="254" y="0"/>
                      <a:pt x="254" y="0"/>
                      <a:pt x="25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074"/>
                      <a:pt x="0" y="1074"/>
                      <a:pt x="0" y="1074"/>
                    </a:cubicBezTo>
                    <a:cubicBezTo>
                      <a:pt x="11" y="1074"/>
                      <a:pt x="11" y="1074"/>
                      <a:pt x="11" y="1074"/>
                    </a:cubicBezTo>
                    <a:cubicBezTo>
                      <a:pt x="155" y="952"/>
                      <a:pt x="254" y="763"/>
                      <a:pt x="254" y="553"/>
                    </a:cubicBezTo>
                  </a:path>
                </a:pathLst>
              </a:custGeom>
              <a:solidFill>
                <a:schemeClr val="accent4">
                  <a:lumMod val="50000"/>
                </a:schemeClr>
              </a:solidFill>
              <a:ln>
                <a:noFill/>
              </a:ln>
              <a:effectLst/>
              <a:extLst/>
            </p:spPr>
            <p:txBody>
              <a:bodyPr wrap="none" anchor="ctr">
                <a:normAutofit/>
              </a:bodyPr>
              <a:lstStyle/>
              <a:p>
                <a:endParaRPr lang="en-US"/>
              </a:p>
            </p:txBody>
          </p:sp>
        </p:grpSp>
        <p:grpSp>
          <p:nvGrpSpPr>
            <p:cNvPr id="35" name="Group 34"/>
            <p:cNvGrpSpPr/>
            <p:nvPr/>
          </p:nvGrpSpPr>
          <p:grpSpPr>
            <a:xfrm rot="5400000">
              <a:off x="1295841" y="336735"/>
              <a:ext cx="1205667" cy="1247799"/>
              <a:chOff x="1133993" y="2493597"/>
              <a:chExt cx="2063565" cy="1582637"/>
            </a:xfrm>
            <a:effectLst>
              <a:glow rad="254000">
                <a:schemeClr val="bg1">
                  <a:alpha val="70000"/>
                </a:schemeClr>
              </a:glow>
              <a:outerShdw blurRad="190500" dist="254000" dir="2700000" algn="tl" rotWithShape="0">
                <a:prstClr val="black">
                  <a:alpha val="17000"/>
                </a:prstClr>
              </a:outerShdw>
            </a:effectLst>
          </p:grpSpPr>
          <p:sp>
            <p:nvSpPr>
              <p:cNvPr id="40" name="Freeform 24"/>
              <p:cNvSpPr>
                <a:spLocks noChangeArrowheads="1"/>
              </p:cNvSpPr>
              <p:nvPr/>
            </p:nvSpPr>
            <p:spPr bwMode="auto">
              <a:xfrm rot="16200000">
                <a:off x="1297714" y="2333514"/>
                <a:ext cx="1578999" cy="1906441"/>
              </a:xfrm>
              <a:custGeom>
                <a:avLst/>
                <a:gdLst>
                  <a:gd name="T0" fmla="*/ 963 w 1916"/>
                  <a:gd name="T1" fmla="*/ 0 h 1607"/>
                  <a:gd name="T2" fmla="*/ 963 w 1916"/>
                  <a:gd name="T3" fmla="*/ 0 h 1607"/>
                  <a:gd name="T4" fmla="*/ 56 w 1916"/>
                  <a:gd name="T5" fmla="*/ 521 h 1607"/>
                  <a:gd name="T6" fmla="*/ 56 w 1916"/>
                  <a:gd name="T7" fmla="*/ 787 h 1607"/>
                  <a:gd name="T8" fmla="*/ 56 w 1916"/>
                  <a:gd name="T9" fmla="*/ 1606 h 1607"/>
                  <a:gd name="T10" fmla="*/ 1915 w 1916"/>
                  <a:gd name="T11" fmla="*/ 1606 h 1607"/>
                  <a:gd name="T12" fmla="*/ 1915 w 1916"/>
                  <a:gd name="T13" fmla="*/ 787 h 1607"/>
                  <a:gd name="T14" fmla="*/ 1915 w 1916"/>
                  <a:gd name="T15" fmla="*/ 521 h 1607"/>
                  <a:gd name="T16" fmla="*/ 963 w 1916"/>
                  <a:gd name="T17" fmla="*/ 0 h 16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16" h="1607">
                    <a:moveTo>
                      <a:pt x="963" y="0"/>
                    </a:moveTo>
                    <a:lnTo>
                      <a:pt x="963" y="0"/>
                    </a:lnTo>
                    <a:cubicBezTo>
                      <a:pt x="0" y="0"/>
                      <a:pt x="56" y="521"/>
                      <a:pt x="56" y="521"/>
                    </a:cubicBezTo>
                    <a:cubicBezTo>
                      <a:pt x="56" y="787"/>
                      <a:pt x="56" y="787"/>
                      <a:pt x="56" y="787"/>
                    </a:cubicBezTo>
                    <a:cubicBezTo>
                      <a:pt x="56" y="1606"/>
                      <a:pt x="56" y="1606"/>
                      <a:pt x="56" y="1606"/>
                    </a:cubicBezTo>
                    <a:cubicBezTo>
                      <a:pt x="1915" y="1606"/>
                      <a:pt x="1915" y="1606"/>
                      <a:pt x="1915" y="1606"/>
                    </a:cubicBezTo>
                    <a:cubicBezTo>
                      <a:pt x="1915" y="787"/>
                      <a:pt x="1915" y="787"/>
                      <a:pt x="1915" y="787"/>
                    </a:cubicBezTo>
                    <a:cubicBezTo>
                      <a:pt x="1915" y="521"/>
                      <a:pt x="1915" y="521"/>
                      <a:pt x="1915" y="521"/>
                    </a:cubicBezTo>
                    <a:cubicBezTo>
                      <a:pt x="1915" y="521"/>
                      <a:pt x="1915" y="0"/>
                      <a:pt x="963" y="0"/>
                    </a:cubicBezTo>
                  </a:path>
                </a:pathLst>
              </a:custGeom>
              <a:gradFill flip="none" rotWithShape="0">
                <a:gsLst>
                  <a:gs pos="7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32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  <a:effectLst/>
              <a:extLst/>
            </p:spPr>
            <p:txBody>
              <a:bodyPr wrap="none" anchor="ctr">
                <a:normAutofit/>
              </a:bodyPr>
              <a:lstStyle/>
              <a:p>
                <a:endParaRPr lang="en-US"/>
              </a:p>
            </p:txBody>
          </p:sp>
          <p:sp>
            <p:nvSpPr>
              <p:cNvPr id="41" name="Freeform 25"/>
              <p:cNvSpPr>
                <a:spLocks noChangeArrowheads="1"/>
              </p:cNvSpPr>
              <p:nvPr/>
            </p:nvSpPr>
            <p:spPr bwMode="auto">
              <a:xfrm rot="16200000">
                <a:off x="2092071" y="3075336"/>
                <a:ext cx="1535339" cy="371862"/>
              </a:xfrm>
              <a:custGeom>
                <a:avLst/>
                <a:gdLst>
                  <a:gd name="T0" fmla="*/ 0 w 1860"/>
                  <a:gd name="T1" fmla="*/ 310 h 311"/>
                  <a:gd name="T2" fmla="*/ 1859 w 1860"/>
                  <a:gd name="T3" fmla="*/ 310 h 311"/>
                  <a:gd name="T4" fmla="*/ 1859 w 1860"/>
                  <a:gd name="T5" fmla="*/ 0 h 311"/>
                  <a:gd name="T6" fmla="*/ 0 w 1860"/>
                  <a:gd name="T7" fmla="*/ 0 h 311"/>
                  <a:gd name="T8" fmla="*/ 0 w 1860"/>
                  <a:gd name="T9" fmla="*/ 310 h 3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60" h="311">
                    <a:moveTo>
                      <a:pt x="0" y="310"/>
                    </a:moveTo>
                    <a:lnTo>
                      <a:pt x="1859" y="310"/>
                    </a:lnTo>
                    <a:lnTo>
                      <a:pt x="1859" y="0"/>
                    </a:lnTo>
                    <a:lnTo>
                      <a:pt x="0" y="0"/>
                    </a:lnTo>
                    <a:lnTo>
                      <a:pt x="0" y="310"/>
                    </a:ln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/>
            </p:spPr>
            <p:txBody>
              <a:bodyPr wrap="none" anchor="ctr">
                <a:normAutofit fontScale="55000" lnSpcReduction="20000"/>
              </a:bodyPr>
              <a:lstStyle/>
              <a:p>
                <a:endParaRPr lang="en-US"/>
              </a:p>
            </p:txBody>
          </p:sp>
          <p:sp>
            <p:nvSpPr>
              <p:cNvPr id="42" name="Freeform 26"/>
              <p:cNvSpPr>
                <a:spLocks noChangeArrowheads="1"/>
              </p:cNvSpPr>
              <p:nvPr/>
            </p:nvSpPr>
            <p:spPr bwMode="auto">
              <a:xfrm rot="16200000">
                <a:off x="1110466" y="2997275"/>
                <a:ext cx="502078" cy="172838"/>
              </a:xfrm>
              <a:custGeom>
                <a:avLst/>
                <a:gdLst>
                  <a:gd name="T0" fmla="*/ 608 w 609"/>
                  <a:gd name="T1" fmla="*/ 78 h 145"/>
                  <a:gd name="T2" fmla="*/ 608 w 609"/>
                  <a:gd name="T3" fmla="*/ 78 h 145"/>
                  <a:gd name="T4" fmla="*/ 309 w 609"/>
                  <a:gd name="T5" fmla="*/ 0 h 145"/>
                  <a:gd name="T6" fmla="*/ 0 w 609"/>
                  <a:gd name="T7" fmla="*/ 78 h 145"/>
                  <a:gd name="T8" fmla="*/ 309 w 609"/>
                  <a:gd name="T9" fmla="*/ 144 h 145"/>
                  <a:gd name="T10" fmla="*/ 608 w 609"/>
                  <a:gd name="T11" fmla="*/ 78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09" h="145">
                    <a:moveTo>
                      <a:pt x="608" y="78"/>
                    </a:moveTo>
                    <a:lnTo>
                      <a:pt x="608" y="78"/>
                    </a:lnTo>
                    <a:cubicBezTo>
                      <a:pt x="608" y="34"/>
                      <a:pt x="475" y="0"/>
                      <a:pt x="309" y="0"/>
                    </a:cubicBezTo>
                    <a:cubicBezTo>
                      <a:pt x="133" y="0"/>
                      <a:pt x="0" y="34"/>
                      <a:pt x="0" y="78"/>
                    </a:cubicBezTo>
                    <a:cubicBezTo>
                      <a:pt x="0" y="111"/>
                      <a:pt x="133" y="144"/>
                      <a:pt x="309" y="144"/>
                    </a:cubicBezTo>
                    <a:cubicBezTo>
                      <a:pt x="475" y="144"/>
                      <a:pt x="608" y="111"/>
                      <a:pt x="608" y="78"/>
                    </a:cubicBezTo>
                  </a:path>
                </a:pathLst>
              </a:custGeom>
              <a:solidFill>
                <a:schemeClr val="accent3">
                  <a:lumMod val="20000"/>
                  <a:lumOff val="80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>
                <a:normAutofit fontScale="25000" lnSpcReduction="20000"/>
              </a:bodyPr>
              <a:lstStyle/>
              <a:p>
                <a:endParaRPr lang="en-US"/>
              </a:p>
            </p:txBody>
          </p:sp>
          <p:sp>
            <p:nvSpPr>
              <p:cNvPr id="43" name="Freeform 54"/>
              <p:cNvSpPr>
                <a:spLocks noChangeArrowheads="1"/>
              </p:cNvSpPr>
              <p:nvPr/>
            </p:nvSpPr>
            <p:spPr bwMode="auto">
              <a:xfrm rot="16200000">
                <a:off x="2312046" y="3143425"/>
                <a:ext cx="1535339" cy="235685"/>
              </a:xfrm>
              <a:custGeom>
                <a:avLst/>
                <a:gdLst>
                  <a:gd name="T0" fmla="*/ 0 w 1860"/>
                  <a:gd name="T1" fmla="*/ 199 h 200"/>
                  <a:gd name="T2" fmla="*/ 1859 w 1860"/>
                  <a:gd name="T3" fmla="*/ 199 h 200"/>
                  <a:gd name="T4" fmla="*/ 1859 w 1860"/>
                  <a:gd name="T5" fmla="*/ 0 h 200"/>
                  <a:gd name="T6" fmla="*/ 0 w 1860"/>
                  <a:gd name="T7" fmla="*/ 0 h 200"/>
                  <a:gd name="T8" fmla="*/ 0 w 1860"/>
                  <a:gd name="T9" fmla="*/ 199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60" h="200">
                    <a:moveTo>
                      <a:pt x="0" y="199"/>
                    </a:moveTo>
                    <a:lnTo>
                      <a:pt x="1859" y="199"/>
                    </a:lnTo>
                    <a:lnTo>
                      <a:pt x="1859" y="0"/>
                    </a:lnTo>
                    <a:lnTo>
                      <a:pt x="0" y="0"/>
                    </a:lnTo>
                    <a:lnTo>
                      <a:pt x="0" y="199"/>
                    </a:lnTo>
                  </a:path>
                </a:pathLst>
              </a:custGeom>
              <a:gradFill flip="none" rotWithShape="1">
                <a:gsLst>
                  <a:gs pos="0">
                    <a:schemeClr val="tx2">
                      <a:lumMod val="40000"/>
                      <a:lumOff val="60000"/>
                    </a:schemeClr>
                  </a:gs>
                  <a:gs pos="83000">
                    <a:schemeClr val="tx2">
                      <a:lumMod val="40000"/>
                      <a:lumOff val="60000"/>
                    </a:schemeClr>
                  </a:gs>
                  <a:gs pos="73000">
                    <a:schemeClr val="bg1"/>
                  </a:gs>
                </a:gsLst>
                <a:lin ang="0" scaled="0"/>
                <a:tileRect/>
              </a:gradFill>
              <a:ln>
                <a:noFill/>
              </a:ln>
              <a:effectLst/>
              <a:extLst/>
            </p:spPr>
            <p:txBody>
              <a:bodyPr wrap="none" anchor="ctr">
                <a:normAutofit fontScale="25000" lnSpcReduction="20000"/>
              </a:bodyPr>
              <a:lstStyle/>
              <a:p>
                <a:endParaRPr lang="en-US"/>
              </a:p>
            </p:txBody>
          </p:sp>
          <p:sp>
            <p:nvSpPr>
              <p:cNvPr id="44" name="Freeform 55"/>
              <p:cNvSpPr>
                <a:spLocks noChangeArrowheads="1"/>
              </p:cNvSpPr>
              <p:nvPr/>
            </p:nvSpPr>
            <p:spPr bwMode="auto">
              <a:xfrm rot="16200000">
                <a:off x="1861623" y="3148661"/>
                <a:ext cx="1535339" cy="225212"/>
              </a:xfrm>
              <a:custGeom>
                <a:avLst/>
                <a:gdLst>
                  <a:gd name="T0" fmla="*/ 0 w 1860"/>
                  <a:gd name="T1" fmla="*/ 189 h 190"/>
                  <a:gd name="T2" fmla="*/ 1859 w 1860"/>
                  <a:gd name="T3" fmla="*/ 189 h 190"/>
                  <a:gd name="T4" fmla="*/ 1859 w 1860"/>
                  <a:gd name="T5" fmla="*/ 0 h 190"/>
                  <a:gd name="T6" fmla="*/ 0 w 1860"/>
                  <a:gd name="T7" fmla="*/ 0 h 190"/>
                  <a:gd name="T8" fmla="*/ 0 w 1860"/>
                  <a:gd name="T9" fmla="*/ 189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60" h="190">
                    <a:moveTo>
                      <a:pt x="0" y="189"/>
                    </a:moveTo>
                    <a:lnTo>
                      <a:pt x="1859" y="189"/>
                    </a:lnTo>
                    <a:lnTo>
                      <a:pt x="1859" y="0"/>
                    </a:lnTo>
                    <a:lnTo>
                      <a:pt x="0" y="0"/>
                    </a:lnTo>
                    <a:lnTo>
                      <a:pt x="0" y="189"/>
                    </a:lnTo>
                  </a:path>
                </a:pathLst>
              </a:custGeom>
              <a:gradFill flip="none" rotWithShape="1">
                <a:gsLst>
                  <a:gs pos="0">
                    <a:schemeClr val="tx2">
                      <a:lumMod val="40000"/>
                      <a:lumOff val="60000"/>
                    </a:schemeClr>
                  </a:gs>
                  <a:gs pos="83000">
                    <a:schemeClr val="tx2">
                      <a:lumMod val="40000"/>
                      <a:lumOff val="60000"/>
                    </a:schemeClr>
                  </a:gs>
                  <a:gs pos="73000">
                    <a:schemeClr val="bg1"/>
                  </a:gs>
                </a:gsLst>
                <a:lin ang="0" scaled="0"/>
                <a:tileRect/>
              </a:gradFill>
              <a:ln>
                <a:noFill/>
              </a:ln>
              <a:effectLst/>
              <a:extLst/>
            </p:spPr>
            <p:txBody>
              <a:bodyPr wrap="none" anchor="ctr">
                <a:normAutofit fontScale="25000" lnSpcReduction="20000"/>
              </a:bodyPr>
              <a:lstStyle/>
              <a:p>
                <a:endParaRPr lang="en-US"/>
              </a:p>
            </p:txBody>
          </p:sp>
        </p:grpSp>
        <p:grpSp>
          <p:nvGrpSpPr>
            <p:cNvPr id="36" name="Group 35"/>
            <p:cNvGrpSpPr/>
            <p:nvPr/>
          </p:nvGrpSpPr>
          <p:grpSpPr>
            <a:xfrm rot="5400000">
              <a:off x="439428" y="2702679"/>
              <a:ext cx="2938391" cy="1210508"/>
              <a:chOff x="5709831" y="2504627"/>
              <a:chExt cx="2831426" cy="1535339"/>
            </a:xfrm>
            <a:effectLst>
              <a:glow rad="254000">
                <a:schemeClr val="bg1">
                  <a:alpha val="70000"/>
                </a:schemeClr>
              </a:glow>
              <a:outerShdw blurRad="190500" dist="254000" dir="2700000" algn="tl" rotWithShape="0">
                <a:prstClr val="black">
                  <a:alpha val="17000"/>
                </a:prstClr>
              </a:outerShdw>
            </a:effectLst>
          </p:grpSpPr>
          <p:sp>
            <p:nvSpPr>
              <p:cNvPr id="37" name="Freeform 6"/>
              <p:cNvSpPr>
                <a:spLocks noChangeArrowheads="1"/>
              </p:cNvSpPr>
              <p:nvPr/>
            </p:nvSpPr>
            <p:spPr bwMode="auto">
              <a:xfrm rot="16200000">
                <a:off x="6567075" y="1858403"/>
                <a:ext cx="1116940" cy="2831425"/>
              </a:xfrm>
              <a:custGeom>
                <a:avLst/>
                <a:gdLst>
                  <a:gd name="T0" fmla="*/ 1351 w 1352"/>
                  <a:gd name="T1" fmla="*/ 0 h 1086"/>
                  <a:gd name="T2" fmla="*/ 0 w 1352"/>
                  <a:gd name="T3" fmla="*/ 0 h 1086"/>
                  <a:gd name="T4" fmla="*/ 0 w 1352"/>
                  <a:gd name="T5" fmla="*/ 1085 h 1086"/>
                  <a:gd name="T6" fmla="*/ 1351 w 1352"/>
                  <a:gd name="T7" fmla="*/ 1085 h 1086"/>
                  <a:gd name="T8" fmla="*/ 1351 w 1352"/>
                  <a:gd name="T9" fmla="*/ 0 h 10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52" h="1086">
                    <a:moveTo>
                      <a:pt x="1351" y="0"/>
                    </a:moveTo>
                    <a:lnTo>
                      <a:pt x="0" y="0"/>
                    </a:lnTo>
                    <a:lnTo>
                      <a:pt x="0" y="1085"/>
                    </a:lnTo>
                    <a:lnTo>
                      <a:pt x="1351" y="1085"/>
                    </a:lnTo>
                    <a:lnTo>
                      <a:pt x="1351" y="0"/>
                    </a:lnTo>
                  </a:path>
                </a:pathLst>
              </a:custGeom>
              <a:gradFill flip="none" rotWithShape="0">
                <a:gsLst>
                  <a:gs pos="0">
                    <a:schemeClr val="accent4">
                      <a:lumMod val="67000"/>
                    </a:schemeClr>
                  </a:gs>
                  <a:gs pos="48000">
                    <a:schemeClr val="accent4">
                      <a:lumMod val="97000"/>
                      <a:lumOff val="3000"/>
                    </a:schemeClr>
                  </a:gs>
                  <a:gs pos="100000">
                    <a:schemeClr val="accent4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  <a:effectLst/>
              <a:extLst/>
            </p:spPr>
            <p:txBody>
              <a:bodyPr wrap="none" anchor="ctr">
                <a:normAutofit/>
              </a:bodyPr>
              <a:lstStyle/>
              <a:p>
                <a:endParaRPr lang="en-US"/>
              </a:p>
            </p:txBody>
          </p:sp>
          <p:sp>
            <p:nvSpPr>
              <p:cNvPr id="38" name="Freeform 12"/>
              <p:cNvSpPr>
                <a:spLocks noChangeArrowheads="1"/>
              </p:cNvSpPr>
              <p:nvPr/>
            </p:nvSpPr>
            <p:spPr bwMode="auto">
              <a:xfrm rot="16200000">
                <a:off x="7020035" y="1194423"/>
                <a:ext cx="211018" cy="2831425"/>
              </a:xfrm>
              <a:custGeom>
                <a:avLst/>
                <a:gdLst>
                  <a:gd name="T0" fmla="*/ 0 w 255"/>
                  <a:gd name="T1" fmla="*/ 1085 h 1086"/>
                  <a:gd name="T2" fmla="*/ 254 w 255"/>
                  <a:gd name="T3" fmla="*/ 1085 h 1086"/>
                  <a:gd name="T4" fmla="*/ 254 w 255"/>
                  <a:gd name="T5" fmla="*/ 0 h 1086"/>
                  <a:gd name="T6" fmla="*/ 0 w 255"/>
                  <a:gd name="T7" fmla="*/ 0 h 1086"/>
                  <a:gd name="T8" fmla="*/ 0 w 255"/>
                  <a:gd name="T9" fmla="*/ 1085 h 10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5" h="1086">
                    <a:moveTo>
                      <a:pt x="0" y="1085"/>
                    </a:moveTo>
                    <a:lnTo>
                      <a:pt x="254" y="1085"/>
                    </a:lnTo>
                    <a:lnTo>
                      <a:pt x="254" y="0"/>
                    </a:lnTo>
                    <a:lnTo>
                      <a:pt x="0" y="0"/>
                    </a:lnTo>
                    <a:lnTo>
                      <a:pt x="0" y="1085"/>
                    </a:ln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  <a:extLst/>
            </p:spPr>
            <p:txBody>
              <a:bodyPr wrap="none" anchor="ctr">
                <a:normAutofit/>
              </a:bodyPr>
              <a:lstStyle/>
              <a:p>
                <a:endParaRPr lang="en-US"/>
              </a:p>
            </p:txBody>
          </p:sp>
          <p:sp>
            <p:nvSpPr>
              <p:cNvPr id="39" name="Freeform 18"/>
              <p:cNvSpPr>
                <a:spLocks noChangeArrowheads="1"/>
              </p:cNvSpPr>
              <p:nvPr/>
            </p:nvSpPr>
            <p:spPr bwMode="auto">
              <a:xfrm rot="16200000">
                <a:off x="7020035" y="2518744"/>
                <a:ext cx="211018" cy="2831425"/>
              </a:xfrm>
              <a:custGeom>
                <a:avLst/>
                <a:gdLst>
                  <a:gd name="T0" fmla="*/ 254 w 255"/>
                  <a:gd name="T1" fmla="*/ 0 h 1086"/>
                  <a:gd name="T2" fmla="*/ 0 w 255"/>
                  <a:gd name="T3" fmla="*/ 0 h 1086"/>
                  <a:gd name="T4" fmla="*/ 0 w 255"/>
                  <a:gd name="T5" fmla="*/ 1085 h 1086"/>
                  <a:gd name="T6" fmla="*/ 254 w 255"/>
                  <a:gd name="T7" fmla="*/ 1085 h 1086"/>
                  <a:gd name="T8" fmla="*/ 254 w 255"/>
                  <a:gd name="T9" fmla="*/ 0 h 10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5" h="1086">
                    <a:moveTo>
                      <a:pt x="254" y="0"/>
                    </a:moveTo>
                    <a:lnTo>
                      <a:pt x="0" y="0"/>
                    </a:lnTo>
                    <a:lnTo>
                      <a:pt x="0" y="1085"/>
                    </a:lnTo>
                    <a:lnTo>
                      <a:pt x="254" y="1085"/>
                    </a:lnTo>
                    <a:lnTo>
                      <a:pt x="254" y="0"/>
                    </a:lnTo>
                  </a:path>
                </a:pathLst>
              </a:custGeom>
              <a:solidFill>
                <a:schemeClr val="accent4">
                  <a:lumMod val="50000"/>
                </a:schemeClr>
              </a:solidFill>
              <a:ln>
                <a:noFill/>
              </a:ln>
              <a:effectLst/>
              <a:extLst/>
            </p:spPr>
            <p:txBody>
              <a:bodyPr wrap="none" anchor="ctr">
                <a:normAutofit/>
              </a:bodyPr>
              <a:lstStyle/>
              <a:p>
                <a:endParaRPr lang="en-US"/>
              </a:p>
            </p:txBody>
          </p:sp>
        </p:grpSp>
      </p:grpSp>
      <p:grpSp>
        <p:nvGrpSpPr>
          <p:cNvPr id="50" name="Group 49"/>
          <p:cNvGrpSpPr/>
          <p:nvPr/>
        </p:nvGrpSpPr>
        <p:grpSpPr>
          <a:xfrm>
            <a:off x="4615543" y="2893227"/>
            <a:ext cx="3965988" cy="3563177"/>
            <a:chOff x="4128768" y="4507159"/>
            <a:chExt cx="3580898" cy="649545"/>
          </a:xfrm>
        </p:grpSpPr>
        <p:sp>
          <p:nvSpPr>
            <p:cNvPr id="52" name="TextBox 51"/>
            <p:cNvSpPr txBox="1"/>
            <p:nvPr/>
          </p:nvSpPr>
          <p:spPr>
            <a:xfrm>
              <a:off x="4128768" y="4507159"/>
              <a:ext cx="3580898" cy="646331"/>
            </a:xfrm>
            <a:prstGeom prst="rect">
              <a:avLst/>
            </a:prstGeom>
            <a:noFill/>
          </p:spPr>
          <p:txBody>
            <a:bodyPr wrap="square" rtlCol="0" anchor="b" anchorCtr="0">
              <a:normAutofit/>
            </a:bodyPr>
            <a:lstStyle/>
            <a:p>
              <a:r>
                <a:rPr lang="en-US" sz="3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Video</a:t>
              </a:r>
            </a:p>
            <a:p>
              <a:r>
                <a:rPr lang="en-US" sz="3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Entrance Slip</a:t>
              </a:r>
            </a:p>
            <a:p>
              <a:r>
                <a:rPr lang="en-US" sz="3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Assessing Learners</a:t>
              </a:r>
            </a:p>
            <a:p>
              <a:r>
                <a:rPr lang="en-US" sz="3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DI Components</a:t>
              </a:r>
            </a:p>
            <a:p>
              <a:r>
                <a:rPr lang="en-US" sz="3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Tips</a:t>
              </a:r>
            </a:p>
            <a:p>
              <a:r>
                <a:rPr lang="en-US" sz="3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Getting Started</a:t>
              </a:r>
            </a:p>
            <a:p>
              <a:endParaRPr lang="en-US" sz="3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  <a:p>
              <a:endParaRPr lang="en-US" sz="3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cxnSp>
          <p:nvCxnSpPr>
            <p:cNvPr id="53" name="Straight Connector 52"/>
            <p:cNvCxnSpPr/>
            <p:nvPr/>
          </p:nvCxnSpPr>
          <p:spPr>
            <a:xfrm>
              <a:off x="4128768" y="5156704"/>
              <a:ext cx="3580898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4" name="Group 53"/>
          <p:cNvGrpSpPr/>
          <p:nvPr/>
        </p:nvGrpSpPr>
        <p:grpSpPr>
          <a:xfrm>
            <a:off x="2207600" y="1701989"/>
            <a:ext cx="1735142" cy="1735142"/>
            <a:chOff x="2528735" y="850447"/>
            <a:chExt cx="1936054" cy="1936054"/>
          </a:xfrm>
        </p:grpSpPr>
        <p:sp>
          <p:nvSpPr>
            <p:cNvPr id="55" name="Teardrop 54"/>
            <p:cNvSpPr/>
            <p:nvPr/>
          </p:nvSpPr>
          <p:spPr>
            <a:xfrm rot="8100000">
              <a:off x="2528735" y="850447"/>
              <a:ext cx="1936054" cy="1936054"/>
            </a:xfrm>
            <a:prstGeom prst="teardrop">
              <a:avLst/>
            </a:prstGeom>
            <a:solidFill>
              <a:schemeClr val="accent5"/>
            </a:solidFill>
            <a:ln>
              <a:noFill/>
            </a:ln>
            <a:effectLst>
              <a:outerShdw blurRad="50800" dist="762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en-US"/>
            </a:p>
          </p:txBody>
        </p:sp>
        <p:grpSp>
          <p:nvGrpSpPr>
            <p:cNvPr id="56" name="Group 55"/>
            <p:cNvGrpSpPr/>
            <p:nvPr/>
          </p:nvGrpSpPr>
          <p:grpSpPr>
            <a:xfrm>
              <a:off x="2614775" y="1034146"/>
              <a:ext cx="1763971" cy="1568658"/>
              <a:chOff x="7732405" y="-1018984"/>
              <a:chExt cx="1941281" cy="1726336"/>
            </a:xfrm>
          </p:grpSpPr>
          <p:sp>
            <p:nvSpPr>
              <p:cNvPr id="57" name="Freeform 47"/>
              <p:cNvSpPr>
                <a:spLocks noChangeArrowheads="1"/>
              </p:cNvSpPr>
              <p:nvPr/>
            </p:nvSpPr>
            <p:spPr bwMode="auto">
              <a:xfrm>
                <a:off x="7839880" y="-1018984"/>
                <a:ext cx="1726336" cy="1726336"/>
              </a:xfrm>
              <a:custGeom>
                <a:avLst/>
                <a:gdLst>
                  <a:gd name="T0" fmla="*/ 975 w 1950"/>
                  <a:gd name="T1" fmla="*/ 0 h 1950"/>
                  <a:gd name="T2" fmla="*/ 975 w 1950"/>
                  <a:gd name="T3" fmla="*/ 0 h 1950"/>
                  <a:gd name="T4" fmla="*/ 1949 w 1950"/>
                  <a:gd name="T5" fmla="*/ 974 h 1950"/>
                  <a:gd name="T6" fmla="*/ 975 w 1950"/>
                  <a:gd name="T7" fmla="*/ 1949 h 1950"/>
                  <a:gd name="T8" fmla="*/ 0 w 1950"/>
                  <a:gd name="T9" fmla="*/ 974 h 1950"/>
                  <a:gd name="T10" fmla="*/ 975 w 1950"/>
                  <a:gd name="T11" fmla="*/ 0 h 19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50" h="1950">
                    <a:moveTo>
                      <a:pt x="975" y="0"/>
                    </a:moveTo>
                    <a:lnTo>
                      <a:pt x="975" y="0"/>
                    </a:lnTo>
                    <a:cubicBezTo>
                      <a:pt x="1507" y="0"/>
                      <a:pt x="1949" y="443"/>
                      <a:pt x="1949" y="974"/>
                    </a:cubicBezTo>
                    <a:cubicBezTo>
                      <a:pt x="1949" y="1506"/>
                      <a:pt x="1507" y="1949"/>
                      <a:pt x="975" y="1949"/>
                    </a:cubicBezTo>
                    <a:cubicBezTo>
                      <a:pt x="432" y="1949"/>
                      <a:pt x="0" y="1506"/>
                      <a:pt x="0" y="974"/>
                    </a:cubicBezTo>
                    <a:cubicBezTo>
                      <a:pt x="0" y="443"/>
                      <a:pt x="432" y="0"/>
                      <a:pt x="975" y="0"/>
                    </a:cubicBezTo>
                  </a:path>
                </a:pathLst>
              </a:custGeom>
              <a:gradFill>
                <a:gsLst>
                  <a:gs pos="94000">
                    <a:schemeClr val="accent5">
                      <a:lumMod val="20000"/>
                      <a:lumOff val="80000"/>
                    </a:schemeClr>
                  </a:gs>
                  <a:gs pos="61000">
                    <a:schemeClr val="bg1"/>
                  </a:gs>
                </a:gsLst>
                <a:path path="circle">
                  <a:fillToRect r="100000" b="100000"/>
                </a:path>
              </a:gradFill>
              <a:ln>
                <a:noFill/>
              </a:ln>
              <a:effectLst/>
              <a:extLst/>
            </p:spPr>
            <p:txBody>
              <a:bodyPr wrap="none" anchor="ctr">
                <a:normAutofit/>
              </a:bodyPr>
              <a:lstStyle/>
              <a:p>
                <a:endParaRPr lang="en-US"/>
              </a:p>
            </p:txBody>
          </p:sp>
          <p:sp>
            <p:nvSpPr>
              <p:cNvPr id="58" name="TextBox 57"/>
              <p:cNvSpPr txBox="1"/>
              <p:nvPr/>
            </p:nvSpPr>
            <p:spPr>
              <a:xfrm>
                <a:off x="7732405" y="-790338"/>
                <a:ext cx="1941281" cy="1058213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normAutofit/>
              </a:bodyPr>
              <a:lstStyle/>
              <a:p>
                <a:pPr algn="ctr"/>
                <a:r>
                  <a:rPr lang="en-US" b="1" dirty="0">
                    <a:solidFill>
                      <a:schemeClr val="accent5"/>
                    </a:solidFill>
                  </a:rPr>
                  <a:t>Presenter </a:t>
                </a:r>
              </a:p>
              <a:p>
                <a:pPr algn="ctr"/>
                <a:r>
                  <a:rPr lang="en-US" sz="1600" b="1" dirty="0">
                    <a:solidFill>
                      <a:schemeClr val="accent5"/>
                    </a:solidFill>
                  </a:rPr>
                  <a:t>Chanua Ross</a:t>
                </a:r>
                <a:endParaRPr lang="en-US" sz="1600" dirty="0"/>
              </a:p>
            </p:txBody>
          </p:sp>
        </p:grpSp>
      </p:grpSp>
      <p:sp>
        <p:nvSpPr>
          <p:cNvPr id="59" name="TextBox 58"/>
          <p:cNvSpPr txBox="1"/>
          <p:nvPr/>
        </p:nvSpPr>
        <p:spPr>
          <a:xfrm>
            <a:off x="2957269" y="152927"/>
            <a:ext cx="5090710" cy="707886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algn="r"/>
            <a:r>
              <a:rPr lang="en-US" sz="4000" dirty="0">
                <a:solidFill>
                  <a:schemeClr val="tx2">
                    <a:lumMod val="75000"/>
                  </a:schemeClr>
                </a:solidFill>
              </a:rPr>
              <a:t>Agenda</a:t>
            </a:r>
          </a:p>
        </p:txBody>
      </p:sp>
    </p:spTree>
    <p:extLst>
      <p:ext uri="{BB962C8B-B14F-4D97-AF65-F5344CB8AC3E}">
        <p14:creationId xmlns:p14="http://schemas.microsoft.com/office/powerpoint/2010/main" val="1206882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46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35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35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Freeform 1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custGeom>
            <a:avLst/>
            <a:gdLst>
              <a:gd name="T0" fmla="*/ 19589 w 19590"/>
              <a:gd name="T1" fmla="*/ 11017 h 11018"/>
              <a:gd name="T2" fmla="*/ 0 w 19590"/>
              <a:gd name="T3" fmla="*/ 11017 h 11018"/>
              <a:gd name="T4" fmla="*/ 0 w 19590"/>
              <a:gd name="T5" fmla="*/ 0 h 11018"/>
              <a:gd name="T6" fmla="*/ 19589 w 19590"/>
              <a:gd name="T7" fmla="*/ 0 h 11018"/>
              <a:gd name="T8" fmla="*/ 19589 w 19590"/>
              <a:gd name="T9" fmla="*/ 11017 h 110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590" h="11018">
                <a:moveTo>
                  <a:pt x="19589" y="11017"/>
                </a:moveTo>
                <a:lnTo>
                  <a:pt x="0" y="11017"/>
                </a:lnTo>
                <a:lnTo>
                  <a:pt x="0" y="0"/>
                </a:lnTo>
                <a:lnTo>
                  <a:pt x="19589" y="0"/>
                </a:lnTo>
                <a:lnTo>
                  <a:pt x="19589" y="11017"/>
                </a:lnTo>
              </a:path>
            </a:pathLst>
          </a:custGeom>
          <a:solidFill>
            <a:schemeClr val="accent5">
              <a:lumMod val="40000"/>
              <a:lumOff val="60000"/>
            </a:schemeClr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sz="1350" dirty="0">
              <a:solidFill>
                <a:sysClr val="windowText" lastClr="000000"/>
              </a:solidFill>
            </a:endParaRPr>
          </a:p>
        </p:txBody>
      </p:sp>
      <p:sp>
        <p:nvSpPr>
          <p:cNvPr id="113" name="Freeform 112"/>
          <p:cNvSpPr>
            <a:spLocks noChangeArrowheads="1"/>
          </p:cNvSpPr>
          <p:nvPr/>
        </p:nvSpPr>
        <p:spPr bwMode="auto">
          <a:xfrm>
            <a:off x="-24370" y="0"/>
            <a:ext cx="2924413" cy="6857999"/>
          </a:xfrm>
          <a:custGeom>
            <a:avLst/>
            <a:gdLst>
              <a:gd name="T0" fmla="*/ 19589 w 19590"/>
              <a:gd name="T1" fmla="*/ 11017 h 11018"/>
              <a:gd name="T2" fmla="*/ 0 w 19590"/>
              <a:gd name="T3" fmla="*/ 11017 h 11018"/>
              <a:gd name="T4" fmla="*/ 0 w 19590"/>
              <a:gd name="T5" fmla="*/ 0 h 11018"/>
              <a:gd name="T6" fmla="*/ 19589 w 19590"/>
              <a:gd name="T7" fmla="*/ 0 h 11018"/>
              <a:gd name="T8" fmla="*/ 19589 w 19590"/>
              <a:gd name="T9" fmla="*/ 11017 h 110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590" h="11018">
                <a:moveTo>
                  <a:pt x="19589" y="11017"/>
                </a:moveTo>
                <a:lnTo>
                  <a:pt x="0" y="11017"/>
                </a:lnTo>
                <a:lnTo>
                  <a:pt x="0" y="0"/>
                </a:lnTo>
                <a:lnTo>
                  <a:pt x="19589" y="0"/>
                </a:lnTo>
                <a:lnTo>
                  <a:pt x="19589" y="11017"/>
                </a:lnTo>
              </a:path>
            </a:pathLst>
          </a:custGeom>
          <a:gradFill>
            <a:gsLst>
              <a:gs pos="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8100000" scaled="1"/>
          </a:gradFill>
          <a:ln>
            <a:noFill/>
          </a:ln>
          <a:effectLst/>
          <a:extLst/>
        </p:spPr>
        <p:txBody>
          <a:bodyPr wrap="none" anchor="ctr"/>
          <a:lstStyle/>
          <a:p>
            <a:endParaRPr lang="en-US" sz="1350" dirty="0">
              <a:solidFill>
                <a:sysClr val="windowText" lastClr="000000"/>
              </a:solidFill>
            </a:endParaRPr>
          </a:p>
        </p:txBody>
      </p:sp>
      <p:sp>
        <p:nvSpPr>
          <p:cNvPr id="32" name="Pentagon 31"/>
          <p:cNvSpPr/>
          <p:nvPr/>
        </p:nvSpPr>
        <p:spPr>
          <a:xfrm>
            <a:off x="1557235" y="3488073"/>
            <a:ext cx="3058308" cy="484632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endParaRPr lang="en-US"/>
          </a:p>
        </p:txBody>
      </p:sp>
      <p:grpSp>
        <p:nvGrpSpPr>
          <p:cNvPr id="33" name="Group 32"/>
          <p:cNvGrpSpPr/>
          <p:nvPr/>
        </p:nvGrpSpPr>
        <p:grpSpPr>
          <a:xfrm>
            <a:off x="365320" y="409389"/>
            <a:ext cx="1247799" cy="6153722"/>
            <a:chOff x="1274775" y="357801"/>
            <a:chExt cx="1247799" cy="6153722"/>
          </a:xfrm>
        </p:grpSpPr>
        <p:grpSp>
          <p:nvGrpSpPr>
            <p:cNvPr id="34" name="Group 33"/>
            <p:cNvGrpSpPr/>
            <p:nvPr/>
          </p:nvGrpSpPr>
          <p:grpSpPr>
            <a:xfrm rot="5400000">
              <a:off x="1178790" y="5167741"/>
              <a:ext cx="1477056" cy="1210508"/>
              <a:chOff x="9111068" y="2493599"/>
              <a:chExt cx="2528063" cy="1535339"/>
            </a:xfrm>
            <a:effectLst>
              <a:glow rad="254000">
                <a:schemeClr val="bg1">
                  <a:alpha val="70000"/>
                </a:schemeClr>
              </a:glow>
              <a:outerShdw blurRad="190500" dist="254000" dir="2700000" algn="tl" rotWithShape="0">
                <a:prstClr val="black">
                  <a:alpha val="17000"/>
                </a:prstClr>
              </a:outerShdw>
            </a:effectLst>
          </p:grpSpPr>
          <p:sp>
            <p:nvSpPr>
              <p:cNvPr id="45" name="Freeform 4"/>
              <p:cNvSpPr>
                <a:spLocks noChangeArrowheads="1"/>
              </p:cNvSpPr>
              <p:nvPr/>
            </p:nvSpPr>
            <p:spPr bwMode="auto">
              <a:xfrm rot="16200000">
                <a:off x="10747601" y="2817243"/>
                <a:ext cx="924114" cy="858946"/>
              </a:xfrm>
              <a:custGeom>
                <a:avLst/>
                <a:gdLst>
                  <a:gd name="T0" fmla="*/ 1118 w 1119"/>
                  <a:gd name="T1" fmla="*/ 77 h 721"/>
                  <a:gd name="T2" fmla="*/ 1118 w 1119"/>
                  <a:gd name="T3" fmla="*/ 77 h 721"/>
                  <a:gd name="T4" fmla="*/ 575 w 1119"/>
                  <a:gd name="T5" fmla="*/ 0 h 721"/>
                  <a:gd name="T6" fmla="*/ 0 w 1119"/>
                  <a:gd name="T7" fmla="*/ 77 h 721"/>
                  <a:gd name="T8" fmla="*/ 575 w 1119"/>
                  <a:gd name="T9" fmla="*/ 720 h 721"/>
                  <a:gd name="T10" fmla="*/ 1118 w 1119"/>
                  <a:gd name="T11" fmla="*/ 77 h 7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19" h="721">
                    <a:moveTo>
                      <a:pt x="1118" y="77"/>
                    </a:moveTo>
                    <a:lnTo>
                      <a:pt x="1118" y="77"/>
                    </a:lnTo>
                    <a:cubicBezTo>
                      <a:pt x="952" y="33"/>
                      <a:pt x="775" y="0"/>
                      <a:pt x="575" y="0"/>
                    </a:cubicBezTo>
                    <a:cubicBezTo>
                      <a:pt x="366" y="0"/>
                      <a:pt x="178" y="33"/>
                      <a:pt x="0" y="77"/>
                    </a:cubicBezTo>
                    <a:cubicBezTo>
                      <a:pt x="575" y="720"/>
                      <a:pt x="575" y="720"/>
                      <a:pt x="575" y="720"/>
                    </a:cubicBezTo>
                    <a:lnTo>
                      <a:pt x="1118" y="77"/>
                    </a:lnTo>
                  </a:path>
                </a:pathLst>
              </a:cu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>
                <a:normAutofit/>
              </a:bodyPr>
              <a:lstStyle/>
              <a:p>
                <a:endParaRPr lang="en-US"/>
              </a:p>
            </p:txBody>
          </p:sp>
          <p:sp>
            <p:nvSpPr>
              <p:cNvPr id="46" name="Freeform 5"/>
              <p:cNvSpPr>
                <a:spLocks noChangeArrowheads="1"/>
              </p:cNvSpPr>
              <p:nvPr/>
            </p:nvSpPr>
            <p:spPr bwMode="auto">
              <a:xfrm rot="16200000">
                <a:off x="9308074" y="2457316"/>
                <a:ext cx="1535339" cy="1607905"/>
              </a:xfrm>
              <a:custGeom>
                <a:avLst/>
                <a:gdLst>
                  <a:gd name="T0" fmla="*/ 1848 w 1860"/>
                  <a:gd name="T1" fmla="*/ 931 h 1352"/>
                  <a:gd name="T2" fmla="*/ 1848 w 1860"/>
                  <a:gd name="T3" fmla="*/ 931 h 1352"/>
                  <a:gd name="T4" fmla="*/ 1605 w 1860"/>
                  <a:gd name="T5" fmla="*/ 410 h 1352"/>
                  <a:gd name="T6" fmla="*/ 1605 w 1860"/>
                  <a:gd name="T7" fmla="*/ 288 h 1352"/>
                  <a:gd name="T8" fmla="*/ 1605 w 1860"/>
                  <a:gd name="T9" fmla="*/ 211 h 1352"/>
                  <a:gd name="T10" fmla="*/ 1605 w 1860"/>
                  <a:gd name="T11" fmla="*/ 0 h 1352"/>
                  <a:gd name="T12" fmla="*/ 1151 w 1860"/>
                  <a:gd name="T13" fmla="*/ 632 h 1352"/>
                  <a:gd name="T14" fmla="*/ 929 w 1860"/>
                  <a:gd name="T15" fmla="*/ 676 h 1352"/>
                  <a:gd name="T16" fmla="*/ 929 w 1860"/>
                  <a:gd name="T17" fmla="*/ 676 h 1352"/>
                  <a:gd name="T18" fmla="*/ 697 w 1860"/>
                  <a:gd name="T19" fmla="*/ 632 h 1352"/>
                  <a:gd name="T20" fmla="*/ 254 w 1860"/>
                  <a:gd name="T21" fmla="*/ 0 h 1352"/>
                  <a:gd name="T22" fmla="*/ 254 w 1860"/>
                  <a:gd name="T23" fmla="*/ 211 h 1352"/>
                  <a:gd name="T24" fmla="*/ 254 w 1860"/>
                  <a:gd name="T25" fmla="*/ 288 h 1352"/>
                  <a:gd name="T26" fmla="*/ 254 w 1860"/>
                  <a:gd name="T27" fmla="*/ 410 h 1352"/>
                  <a:gd name="T28" fmla="*/ 11 w 1860"/>
                  <a:gd name="T29" fmla="*/ 931 h 1352"/>
                  <a:gd name="T30" fmla="*/ 0 w 1860"/>
                  <a:gd name="T31" fmla="*/ 931 h 1352"/>
                  <a:gd name="T32" fmla="*/ 387 w 1860"/>
                  <a:gd name="T33" fmla="*/ 1351 h 1352"/>
                  <a:gd name="T34" fmla="*/ 962 w 1860"/>
                  <a:gd name="T35" fmla="*/ 1274 h 1352"/>
                  <a:gd name="T36" fmla="*/ 1505 w 1860"/>
                  <a:gd name="T37" fmla="*/ 1351 h 1352"/>
                  <a:gd name="T38" fmla="*/ 1859 w 1860"/>
                  <a:gd name="T39" fmla="*/ 931 h 1352"/>
                  <a:gd name="T40" fmla="*/ 1848 w 1860"/>
                  <a:gd name="T41" fmla="*/ 931 h 1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860" h="1352">
                    <a:moveTo>
                      <a:pt x="1848" y="931"/>
                    </a:moveTo>
                    <a:lnTo>
                      <a:pt x="1848" y="931"/>
                    </a:lnTo>
                    <a:cubicBezTo>
                      <a:pt x="1704" y="809"/>
                      <a:pt x="1605" y="620"/>
                      <a:pt x="1605" y="410"/>
                    </a:cubicBezTo>
                    <a:cubicBezTo>
                      <a:pt x="1605" y="288"/>
                      <a:pt x="1605" y="288"/>
                      <a:pt x="1605" y="288"/>
                    </a:cubicBezTo>
                    <a:cubicBezTo>
                      <a:pt x="1605" y="211"/>
                      <a:pt x="1605" y="211"/>
                      <a:pt x="1605" y="211"/>
                    </a:cubicBezTo>
                    <a:cubicBezTo>
                      <a:pt x="1605" y="0"/>
                      <a:pt x="1605" y="0"/>
                      <a:pt x="1605" y="0"/>
                    </a:cubicBezTo>
                    <a:cubicBezTo>
                      <a:pt x="1605" y="288"/>
                      <a:pt x="1416" y="543"/>
                      <a:pt x="1151" y="632"/>
                    </a:cubicBezTo>
                    <a:cubicBezTo>
                      <a:pt x="1084" y="665"/>
                      <a:pt x="1006" y="676"/>
                      <a:pt x="929" y="676"/>
                    </a:cubicBezTo>
                    <a:lnTo>
                      <a:pt x="929" y="676"/>
                    </a:lnTo>
                    <a:cubicBezTo>
                      <a:pt x="852" y="676"/>
                      <a:pt x="775" y="665"/>
                      <a:pt x="697" y="632"/>
                    </a:cubicBezTo>
                    <a:cubicBezTo>
                      <a:pt x="443" y="543"/>
                      <a:pt x="254" y="288"/>
                      <a:pt x="254" y="0"/>
                    </a:cubicBezTo>
                    <a:cubicBezTo>
                      <a:pt x="254" y="211"/>
                      <a:pt x="254" y="211"/>
                      <a:pt x="254" y="211"/>
                    </a:cubicBezTo>
                    <a:cubicBezTo>
                      <a:pt x="254" y="288"/>
                      <a:pt x="254" y="288"/>
                      <a:pt x="254" y="288"/>
                    </a:cubicBezTo>
                    <a:cubicBezTo>
                      <a:pt x="254" y="410"/>
                      <a:pt x="254" y="410"/>
                      <a:pt x="254" y="410"/>
                    </a:cubicBezTo>
                    <a:cubicBezTo>
                      <a:pt x="254" y="620"/>
                      <a:pt x="155" y="809"/>
                      <a:pt x="11" y="931"/>
                    </a:cubicBezTo>
                    <a:cubicBezTo>
                      <a:pt x="0" y="931"/>
                      <a:pt x="0" y="931"/>
                      <a:pt x="0" y="931"/>
                    </a:cubicBezTo>
                    <a:cubicBezTo>
                      <a:pt x="387" y="1351"/>
                      <a:pt x="387" y="1351"/>
                      <a:pt x="387" y="1351"/>
                    </a:cubicBezTo>
                    <a:cubicBezTo>
                      <a:pt x="565" y="1307"/>
                      <a:pt x="753" y="1274"/>
                      <a:pt x="962" y="1274"/>
                    </a:cubicBezTo>
                    <a:cubicBezTo>
                      <a:pt x="1162" y="1274"/>
                      <a:pt x="1339" y="1307"/>
                      <a:pt x="1505" y="1351"/>
                    </a:cubicBezTo>
                    <a:cubicBezTo>
                      <a:pt x="1859" y="931"/>
                      <a:pt x="1859" y="931"/>
                      <a:pt x="1859" y="931"/>
                    </a:cubicBezTo>
                    <a:lnTo>
                      <a:pt x="1848" y="931"/>
                    </a:lnTo>
                  </a:path>
                </a:pathLst>
              </a:custGeom>
              <a:gradFill flip="none" rotWithShape="1">
                <a:gsLst>
                  <a:gs pos="0">
                    <a:schemeClr val="accent2">
                      <a:lumMod val="40000"/>
                      <a:lumOff val="60000"/>
                      <a:shade val="30000"/>
                      <a:satMod val="115000"/>
                    </a:schemeClr>
                  </a:gs>
                  <a:gs pos="50000">
                    <a:schemeClr val="accent2">
                      <a:lumMod val="40000"/>
                      <a:lumOff val="60000"/>
                      <a:shade val="67500"/>
                      <a:satMod val="115000"/>
                    </a:schemeClr>
                  </a:gs>
                  <a:gs pos="100000">
                    <a:schemeClr val="accent2">
                      <a:lumMod val="40000"/>
                      <a:lumOff val="60000"/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>
                <a:normAutofit/>
              </a:bodyPr>
              <a:lstStyle/>
              <a:p>
                <a:endParaRPr lang="en-US"/>
              </a:p>
            </p:txBody>
          </p:sp>
          <p:sp>
            <p:nvSpPr>
              <p:cNvPr id="47" name="Freeform 11"/>
              <p:cNvSpPr>
                <a:spLocks noChangeArrowheads="1"/>
              </p:cNvSpPr>
              <p:nvPr/>
            </p:nvSpPr>
            <p:spPr bwMode="auto">
              <a:xfrm rot="16200000">
                <a:off x="9039684" y="2776001"/>
                <a:ext cx="1116940" cy="974171"/>
              </a:xfrm>
              <a:custGeom>
                <a:avLst/>
                <a:gdLst>
                  <a:gd name="T0" fmla="*/ 0 w 1352"/>
                  <a:gd name="T1" fmla="*/ 143 h 820"/>
                  <a:gd name="T2" fmla="*/ 0 w 1352"/>
                  <a:gd name="T3" fmla="*/ 143 h 820"/>
                  <a:gd name="T4" fmla="*/ 443 w 1352"/>
                  <a:gd name="T5" fmla="*/ 775 h 820"/>
                  <a:gd name="T6" fmla="*/ 675 w 1352"/>
                  <a:gd name="T7" fmla="*/ 819 h 820"/>
                  <a:gd name="T8" fmla="*/ 675 w 1352"/>
                  <a:gd name="T9" fmla="*/ 819 h 820"/>
                  <a:gd name="T10" fmla="*/ 897 w 1352"/>
                  <a:gd name="T11" fmla="*/ 775 h 820"/>
                  <a:gd name="T12" fmla="*/ 1351 w 1352"/>
                  <a:gd name="T13" fmla="*/ 143 h 820"/>
                  <a:gd name="T14" fmla="*/ 1351 w 1352"/>
                  <a:gd name="T15" fmla="*/ 0 h 820"/>
                  <a:gd name="T16" fmla="*/ 0 w 1352"/>
                  <a:gd name="T17" fmla="*/ 0 h 820"/>
                  <a:gd name="T18" fmla="*/ 0 w 1352"/>
                  <a:gd name="T19" fmla="*/ 143 h 8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52" h="820">
                    <a:moveTo>
                      <a:pt x="0" y="143"/>
                    </a:moveTo>
                    <a:lnTo>
                      <a:pt x="0" y="143"/>
                    </a:lnTo>
                    <a:cubicBezTo>
                      <a:pt x="0" y="431"/>
                      <a:pt x="189" y="686"/>
                      <a:pt x="443" y="775"/>
                    </a:cubicBezTo>
                    <a:cubicBezTo>
                      <a:pt x="521" y="808"/>
                      <a:pt x="598" y="819"/>
                      <a:pt x="675" y="819"/>
                    </a:cubicBezTo>
                    <a:lnTo>
                      <a:pt x="675" y="819"/>
                    </a:lnTo>
                    <a:cubicBezTo>
                      <a:pt x="752" y="819"/>
                      <a:pt x="830" y="808"/>
                      <a:pt x="897" y="775"/>
                    </a:cubicBezTo>
                    <a:cubicBezTo>
                      <a:pt x="1162" y="686"/>
                      <a:pt x="1351" y="431"/>
                      <a:pt x="1351" y="143"/>
                    </a:cubicBezTo>
                    <a:cubicBezTo>
                      <a:pt x="1351" y="0"/>
                      <a:pt x="1351" y="0"/>
                      <a:pt x="1351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143"/>
                    </a:lnTo>
                  </a:path>
                </a:pathLst>
              </a:custGeom>
              <a:gradFill flip="none" rotWithShape="0">
                <a:gsLst>
                  <a:gs pos="0">
                    <a:schemeClr val="accent4">
                      <a:lumMod val="67000"/>
                    </a:schemeClr>
                  </a:gs>
                  <a:gs pos="48000">
                    <a:schemeClr val="accent4">
                      <a:lumMod val="97000"/>
                      <a:lumOff val="3000"/>
                    </a:schemeClr>
                  </a:gs>
                  <a:gs pos="100000">
                    <a:schemeClr val="accent4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  <a:effectLst/>
              <a:extLst/>
            </p:spPr>
            <p:txBody>
              <a:bodyPr wrap="none" anchor="ctr">
                <a:normAutofit/>
              </a:bodyPr>
              <a:lstStyle/>
              <a:p>
                <a:endParaRPr lang="en-US"/>
              </a:p>
            </p:txBody>
          </p:sp>
          <p:sp>
            <p:nvSpPr>
              <p:cNvPr id="48" name="Freeform 17"/>
              <p:cNvSpPr>
                <a:spLocks noChangeArrowheads="1"/>
              </p:cNvSpPr>
              <p:nvPr/>
            </p:nvSpPr>
            <p:spPr bwMode="auto">
              <a:xfrm rot="16200000">
                <a:off x="9644532" y="1960135"/>
                <a:ext cx="211018" cy="1277945"/>
              </a:xfrm>
              <a:custGeom>
                <a:avLst/>
                <a:gdLst>
                  <a:gd name="T0" fmla="*/ 0 w 255"/>
                  <a:gd name="T1" fmla="*/ 0 h 1075"/>
                  <a:gd name="T2" fmla="*/ 0 w 255"/>
                  <a:gd name="T3" fmla="*/ 0 h 1075"/>
                  <a:gd name="T4" fmla="*/ 0 w 255"/>
                  <a:gd name="T5" fmla="*/ 143 h 1075"/>
                  <a:gd name="T6" fmla="*/ 0 w 255"/>
                  <a:gd name="T7" fmla="*/ 354 h 1075"/>
                  <a:gd name="T8" fmla="*/ 0 w 255"/>
                  <a:gd name="T9" fmla="*/ 431 h 1075"/>
                  <a:gd name="T10" fmla="*/ 0 w 255"/>
                  <a:gd name="T11" fmla="*/ 553 h 1075"/>
                  <a:gd name="T12" fmla="*/ 243 w 255"/>
                  <a:gd name="T13" fmla="*/ 1074 h 1075"/>
                  <a:gd name="T14" fmla="*/ 254 w 255"/>
                  <a:gd name="T15" fmla="*/ 1074 h 1075"/>
                  <a:gd name="T16" fmla="*/ 254 w 255"/>
                  <a:gd name="T17" fmla="*/ 0 h 1075"/>
                  <a:gd name="T18" fmla="*/ 0 w 255"/>
                  <a:gd name="T19" fmla="*/ 0 h 10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55" h="1075">
                    <a:moveTo>
                      <a:pt x="0" y="0"/>
                    </a:moveTo>
                    <a:lnTo>
                      <a:pt x="0" y="0"/>
                    </a:lnTo>
                    <a:cubicBezTo>
                      <a:pt x="0" y="143"/>
                      <a:pt x="0" y="143"/>
                      <a:pt x="0" y="143"/>
                    </a:cubicBezTo>
                    <a:cubicBezTo>
                      <a:pt x="0" y="354"/>
                      <a:pt x="0" y="354"/>
                      <a:pt x="0" y="354"/>
                    </a:cubicBezTo>
                    <a:cubicBezTo>
                      <a:pt x="0" y="431"/>
                      <a:pt x="0" y="431"/>
                      <a:pt x="0" y="431"/>
                    </a:cubicBezTo>
                    <a:cubicBezTo>
                      <a:pt x="0" y="553"/>
                      <a:pt x="0" y="553"/>
                      <a:pt x="0" y="553"/>
                    </a:cubicBezTo>
                    <a:cubicBezTo>
                      <a:pt x="0" y="763"/>
                      <a:pt x="99" y="952"/>
                      <a:pt x="243" y="1074"/>
                    </a:cubicBezTo>
                    <a:cubicBezTo>
                      <a:pt x="254" y="1074"/>
                      <a:pt x="254" y="1074"/>
                      <a:pt x="254" y="1074"/>
                    </a:cubicBezTo>
                    <a:cubicBezTo>
                      <a:pt x="254" y="0"/>
                      <a:pt x="254" y="0"/>
                      <a:pt x="254" y="0"/>
                    </a:cubicBezTo>
                    <a:lnTo>
                      <a:pt x="0" y="0"/>
                    </a:ln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  <a:extLst/>
            </p:spPr>
            <p:txBody>
              <a:bodyPr wrap="none" anchor="ctr">
                <a:normAutofit/>
              </a:bodyPr>
              <a:lstStyle/>
              <a:p>
                <a:endParaRPr lang="en-US"/>
              </a:p>
            </p:txBody>
          </p:sp>
          <p:sp>
            <p:nvSpPr>
              <p:cNvPr id="49" name="Freeform 23"/>
              <p:cNvSpPr>
                <a:spLocks noChangeArrowheads="1"/>
              </p:cNvSpPr>
              <p:nvPr/>
            </p:nvSpPr>
            <p:spPr bwMode="auto">
              <a:xfrm rot="16200000">
                <a:off x="9644532" y="3284456"/>
                <a:ext cx="211018" cy="1277945"/>
              </a:xfrm>
              <a:custGeom>
                <a:avLst/>
                <a:gdLst>
                  <a:gd name="T0" fmla="*/ 254 w 255"/>
                  <a:gd name="T1" fmla="*/ 553 h 1075"/>
                  <a:gd name="T2" fmla="*/ 254 w 255"/>
                  <a:gd name="T3" fmla="*/ 553 h 1075"/>
                  <a:gd name="T4" fmla="*/ 254 w 255"/>
                  <a:gd name="T5" fmla="*/ 431 h 1075"/>
                  <a:gd name="T6" fmla="*/ 254 w 255"/>
                  <a:gd name="T7" fmla="*/ 354 h 1075"/>
                  <a:gd name="T8" fmla="*/ 254 w 255"/>
                  <a:gd name="T9" fmla="*/ 143 h 1075"/>
                  <a:gd name="T10" fmla="*/ 254 w 255"/>
                  <a:gd name="T11" fmla="*/ 0 h 1075"/>
                  <a:gd name="T12" fmla="*/ 0 w 255"/>
                  <a:gd name="T13" fmla="*/ 0 h 1075"/>
                  <a:gd name="T14" fmla="*/ 0 w 255"/>
                  <a:gd name="T15" fmla="*/ 1074 h 1075"/>
                  <a:gd name="T16" fmla="*/ 11 w 255"/>
                  <a:gd name="T17" fmla="*/ 1074 h 1075"/>
                  <a:gd name="T18" fmla="*/ 254 w 255"/>
                  <a:gd name="T19" fmla="*/ 553 h 10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55" h="1075">
                    <a:moveTo>
                      <a:pt x="254" y="553"/>
                    </a:moveTo>
                    <a:lnTo>
                      <a:pt x="254" y="553"/>
                    </a:lnTo>
                    <a:cubicBezTo>
                      <a:pt x="254" y="431"/>
                      <a:pt x="254" y="431"/>
                      <a:pt x="254" y="431"/>
                    </a:cubicBezTo>
                    <a:cubicBezTo>
                      <a:pt x="254" y="354"/>
                      <a:pt x="254" y="354"/>
                      <a:pt x="254" y="354"/>
                    </a:cubicBezTo>
                    <a:cubicBezTo>
                      <a:pt x="254" y="143"/>
                      <a:pt x="254" y="143"/>
                      <a:pt x="254" y="143"/>
                    </a:cubicBezTo>
                    <a:cubicBezTo>
                      <a:pt x="254" y="0"/>
                      <a:pt x="254" y="0"/>
                      <a:pt x="25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074"/>
                      <a:pt x="0" y="1074"/>
                      <a:pt x="0" y="1074"/>
                    </a:cubicBezTo>
                    <a:cubicBezTo>
                      <a:pt x="11" y="1074"/>
                      <a:pt x="11" y="1074"/>
                      <a:pt x="11" y="1074"/>
                    </a:cubicBezTo>
                    <a:cubicBezTo>
                      <a:pt x="155" y="952"/>
                      <a:pt x="254" y="763"/>
                      <a:pt x="254" y="553"/>
                    </a:cubicBezTo>
                  </a:path>
                </a:pathLst>
              </a:custGeom>
              <a:solidFill>
                <a:schemeClr val="accent4">
                  <a:lumMod val="50000"/>
                </a:schemeClr>
              </a:solidFill>
              <a:ln>
                <a:noFill/>
              </a:ln>
              <a:effectLst/>
              <a:extLst/>
            </p:spPr>
            <p:txBody>
              <a:bodyPr wrap="none" anchor="ctr">
                <a:normAutofit/>
              </a:bodyPr>
              <a:lstStyle/>
              <a:p>
                <a:endParaRPr lang="en-US"/>
              </a:p>
            </p:txBody>
          </p:sp>
        </p:grpSp>
        <p:grpSp>
          <p:nvGrpSpPr>
            <p:cNvPr id="35" name="Group 34"/>
            <p:cNvGrpSpPr/>
            <p:nvPr/>
          </p:nvGrpSpPr>
          <p:grpSpPr>
            <a:xfrm rot="5400000">
              <a:off x="1295841" y="336735"/>
              <a:ext cx="1205667" cy="1247799"/>
              <a:chOff x="1133993" y="2493597"/>
              <a:chExt cx="2063565" cy="1582637"/>
            </a:xfrm>
            <a:effectLst>
              <a:glow rad="254000">
                <a:schemeClr val="bg1">
                  <a:alpha val="70000"/>
                </a:schemeClr>
              </a:glow>
              <a:outerShdw blurRad="190500" dist="254000" dir="2700000" algn="tl" rotWithShape="0">
                <a:prstClr val="black">
                  <a:alpha val="17000"/>
                </a:prstClr>
              </a:outerShdw>
            </a:effectLst>
          </p:grpSpPr>
          <p:sp>
            <p:nvSpPr>
              <p:cNvPr id="40" name="Freeform 24"/>
              <p:cNvSpPr>
                <a:spLocks noChangeArrowheads="1"/>
              </p:cNvSpPr>
              <p:nvPr/>
            </p:nvSpPr>
            <p:spPr bwMode="auto">
              <a:xfrm rot="16200000">
                <a:off x="1297714" y="2333514"/>
                <a:ext cx="1578999" cy="1906441"/>
              </a:xfrm>
              <a:custGeom>
                <a:avLst/>
                <a:gdLst>
                  <a:gd name="T0" fmla="*/ 963 w 1916"/>
                  <a:gd name="T1" fmla="*/ 0 h 1607"/>
                  <a:gd name="T2" fmla="*/ 963 w 1916"/>
                  <a:gd name="T3" fmla="*/ 0 h 1607"/>
                  <a:gd name="T4" fmla="*/ 56 w 1916"/>
                  <a:gd name="T5" fmla="*/ 521 h 1607"/>
                  <a:gd name="T6" fmla="*/ 56 w 1916"/>
                  <a:gd name="T7" fmla="*/ 787 h 1607"/>
                  <a:gd name="T8" fmla="*/ 56 w 1916"/>
                  <a:gd name="T9" fmla="*/ 1606 h 1607"/>
                  <a:gd name="T10" fmla="*/ 1915 w 1916"/>
                  <a:gd name="T11" fmla="*/ 1606 h 1607"/>
                  <a:gd name="T12" fmla="*/ 1915 w 1916"/>
                  <a:gd name="T13" fmla="*/ 787 h 1607"/>
                  <a:gd name="T14" fmla="*/ 1915 w 1916"/>
                  <a:gd name="T15" fmla="*/ 521 h 1607"/>
                  <a:gd name="T16" fmla="*/ 963 w 1916"/>
                  <a:gd name="T17" fmla="*/ 0 h 16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16" h="1607">
                    <a:moveTo>
                      <a:pt x="963" y="0"/>
                    </a:moveTo>
                    <a:lnTo>
                      <a:pt x="963" y="0"/>
                    </a:lnTo>
                    <a:cubicBezTo>
                      <a:pt x="0" y="0"/>
                      <a:pt x="56" y="521"/>
                      <a:pt x="56" y="521"/>
                    </a:cubicBezTo>
                    <a:cubicBezTo>
                      <a:pt x="56" y="787"/>
                      <a:pt x="56" y="787"/>
                      <a:pt x="56" y="787"/>
                    </a:cubicBezTo>
                    <a:cubicBezTo>
                      <a:pt x="56" y="1606"/>
                      <a:pt x="56" y="1606"/>
                      <a:pt x="56" y="1606"/>
                    </a:cubicBezTo>
                    <a:cubicBezTo>
                      <a:pt x="1915" y="1606"/>
                      <a:pt x="1915" y="1606"/>
                      <a:pt x="1915" y="1606"/>
                    </a:cubicBezTo>
                    <a:cubicBezTo>
                      <a:pt x="1915" y="787"/>
                      <a:pt x="1915" y="787"/>
                      <a:pt x="1915" y="787"/>
                    </a:cubicBezTo>
                    <a:cubicBezTo>
                      <a:pt x="1915" y="521"/>
                      <a:pt x="1915" y="521"/>
                      <a:pt x="1915" y="521"/>
                    </a:cubicBezTo>
                    <a:cubicBezTo>
                      <a:pt x="1915" y="521"/>
                      <a:pt x="1915" y="0"/>
                      <a:pt x="963" y="0"/>
                    </a:cubicBezTo>
                  </a:path>
                </a:pathLst>
              </a:custGeom>
              <a:gradFill flip="none" rotWithShape="0">
                <a:gsLst>
                  <a:gs pos="7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32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  <a:effectLst/>
              <a:extLst/>
            </p:spPr>
            <p:txBody>
              <a:bodyPr wrap="none" anchor="ctr">
                <a:normAutofit/>
              </a:bodyPr>
              <a:lstStyle/>
              <a:p>
                <a:endParaRPr lang="en-US"/>
              </a:p>
            </p:txBody>
          </p:sp>
          <p:sp>
            <p:nvSpPr>
              <p:cNvPr id="41" name="Freeform 25"/>
              <p:cNvSpPr>
                <a:spLocks noChangeArrowheads="1"/>
              </p:cNvSpPr>
              <p:nvPr/>
            </p:nvSpPr>
            <p:spPr bwMode="auto">
              <a:xfrm rot="16200000">
                <a:off x="2092071" y="3075336"/>
                <a:ext cx="1535339" cy="371862"/>
              </a:xfrm>
              <a:custGeom>
                <a:avLst/>
                <a:gdLst>
                  <a:gd name="T0" fmla="*/ 0 w 1860"/>
                  <a:gd name="T1" fmla="*/ 310 h 311"/>
                  <a:gd name="T2" fmla="*/ 1859 w 1860"/>
                  <a:gd name="T3" fmla="*/ 310 h 311"/>
                  <a:gd name="T4" fmla="*/ 1859 w 1860"/>
                  <a:gd name="T5" fmla="*/ 0 h 311"/>
                  <a:gd name="T6" fmla="*/ 0 w 1860"/>
                  <a:gd name="T7" fmla="*/ 0 h 311"/>
                  <a:gd name="T8" fmla="*/ 0 w 1860"/>
                  <a:gd name="T9" fmla="*/ 310 h 3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60" h="311">
                    <a:moveTo>
                      <a:pt x="0" y="310"/>
                    </a:moveTo>
                    <a:lnTo>
                      <a:pt x="1859" y="310"/>
                    </a:lnTo>
                    <a:lnTo>
                      <a:pt x="1859" y="0"/>
                    </a:lnTo>
                    <a:lnTo>
                      <a:pt x="0" y="0"/>
                    </a:lnTo>
                    <a:lnTo>
                      <a:pt x="0" y="310"/>
                    </a:ln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/>
            </p:spPr>
            <p:txBody>
              <a:bodyPr wrap="none" anchor="ctr">
                <a:normAutofit fontScale="55000" lnSpcReduction="20000"/>
              </a:bodyPr>
              <a:lstStyle/>
              <a:p>
                <a:endParaRPr lang="en-US"/>
              </a:p>
            </p:txBody>
          </p:sp>
          <p:sp>
            <p:nvSpPr>
              <p:cNvPr id="42" name="Freeform 26"/>
              <p:cNvSpPr>
                <a:spLocks noChangeArrowheads="1"/>
              </p:cNvSpPr>
              <p:nvPr/>
            </p:nvSpPr>
            <p:spPr bwMode="auto">
              <a:xfrm rot="16200000">
                <a:off x="1110466" y="2997275"/>
                <a:ext cx="502078" cy="172838"/>
              </a:xfrm>
              <a:custGeom>
                <a:avLst/>
                <a:gdLst>
                  <a:gd name="T0" fmla="*/ 608 w 609"/>
                  <a:gd name="T1" fmla="*/ 78 h 145"/>
                  <a:gd name="T2" fmla="*/ 608 w 609"/>
                  <a:gd name="T3" fmla="*/ 78 h 145"/>
                  <a:gd name="T4" fmla="*/ 309 w 609"/>
                  <a:gd name="T5" fmla="*/ 0 h 145"/>
                  <a:gd name="T6" fmla="*/ 0 w 609"/>
                  <a:gd name="T7" fmla="*/ 78 h 145"/>
                  <a:gd name="T8" fmla="*/ 309 w 609"/>
                  <a:gd name="T9" fmla="*/ 144 h 145"/>
                  <a:gd name="T10" fmla="*/ 608 w 609"/>
                  <a:gd name="T11" fmla="*/ 78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09" h="145">
                    <a:moveTo>
                      <a:pt x="608" y="78"/>
                    </a:moveTo>
                    <a:lnTo>
                      <a:pt x="608" y="78"/>
                    </a:lnTo>
                    <a:cubicBezTo>
                      <a:pt x="608" y="34"/>
                      <a:pt x="475" y="0"/>
                      <a:pt x="309" y="0"/>
                    </a:cubicBezTo>
                    <a:cubicBezTo>
                      <a:pt x="133" y="0"/>
                      <a:pt x="0" y="34"/>
                      <a:pt x="0" y="78"/>
                    </a:cubicBezTo>
                    <a:cubicBezTo>
                      <a:pt x="0" y="111"/>
                      <a:pt x="133" y="144"/>
                      <a:pt x="309" y="144"/>
                    </a:cubicBezTo>
                    <a:cubicBezTo>
                      <a:pt x="475" y="144"/>
                      <a:pt x="608" y="111"/>
                      <a:pt x="608" y="78"/>
                    </a:cubicBezTo>
                  </a:path>
                </a:pathLst>
              </a:custGeom>
              <a:solidFill>
                <a:schemeClr val="accent3">
                  <a:lumMod val="20000"/>
                  <a:lumOff val="80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>
                <a:normAutofit fontScale="25000" lnSpcReduction="20000"/>
              </a:bodyPr>
              <a:lstStyle/>
              <a:p>
                <a:endParaRPr lang="en-US"/>
              </a:p>
            </p:txBody>
          </p:sp>
          <p:sp>
            <p:nvSpPr>
              <p:cNvPr id="43" name="Freeform 54"/>
              <p:cNvSpPr>
                <a:spLocks noChangeArrowheads="1"/>
              </p:cNvSpPr>
              <p:nvPr/>
            </p:nvSpPr>
            <p:spPr bwMode="auto">
              <a:xfrm rot="16200000">
                <a:off x="2312046" y="3143425"/>
                <a:ext cx="1535339" cy="235685"/>
              </a:xfrm>
              <a:custGeom>
                <a:avLst/>
                <a:gdLst>
                  <a:gd name="T0" fmla="*/ 0 w 1860"/>
                  <a:gd name="T1" fmla="*/ 199 h 200"/>
                  <a:gd name="T2" fmla="*/ 1859 w 1860"/>
                  <a:gd name="T3" fmla="*/ 199 h 200"/>
                  <a:gd name="T4" fmla="*/ 1859 w 1860"/>
                  <a:gd name="T5" fmla="*/ 0 h 200"/>
                  <a:gd name="T6" fmla="*/ 0 w 1860"/>
                  <a:gd name="T7" fmla="*/ 0 h 200"/>
                  <a:gd name="T8" fmla="*/ 0 w 1860"/>
                  <a:gd name="T9" fmla="*/ 199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60" h="200">
                    <a:moveTo>
                      <a:pt x="0" y="199"/>
                    </a:moveTo>
                    <a:lnTo>
                      <a:pt x="1859" y="199"/>
                    </a:lnTo>
                    <a:lnTo>
                      <a:pt x="1859" y="0"/>
                    </a:lnTo>
                    <a:lnTo>
                      <a:pt x="0" y="0"/>
                    </a:lnTo>
                    <a:lnTo>
                      <a:pt x="0" y="199"/>
                    </a:lnTo>
                  </a:path>
                </a:pathLst>
              </a:custGeom>
              <a:gradFill flip="none" rotWithShape="1">
                <a:gsLst>
                  <a:gs pos="0">
                    <a:schemeClr val="tx2">
                      <a:lumMod val="40000"/>
                      <a:lumOff val="60000"/>
                    </a:schemeClr>
                  </a:gs>
                  <a:gs pos="83000">
                    <a:schemeClr val="tx2">
                      <a:lumMod val="40000"/>
                      <a:lumOff val="60000"/>
                    </a:schemeClr>
                  </a:gs>
                  <a:gs pos="73000">
                    <a:schemeClr val="bg1"/>
                  </a:gs>
                </a:gsLst>
                <a:lin ang="0" scaled="0"/>
                <a:tileRect/>
              </a:gradFill>
              <a:ln>
                <a:noFill/>
              </a:ln>
              <a:effectLst/>
              <a:extLst/>
            </p:spPr>
            <p:txBody>
              <a:bodyPr wrap="none" anchor="ctr">
                <a:normAutofit fontScale="25000" lnSpcReduction="20000"/>
              </a:bodyPr>
              <a:lstStyle/>
              <a:p>
                <a:endParaRPr lang="en-US"/>
              </a:p>
            </p:txBody>
          </p:sp>
          <p:sp>
            <p:nvSpPr>
              <p:cNvPr id="44" name="Freeform 55"/>
              <p:cNvSpPr>
                <a:spLocks noChangeArrowheads="1"/>
              </p:cNvSpPr>
              <p:nvPr/>
            </p:nvSpPr>
            <p:spPr bwMode="auto">
              <a:xfrm rot="16200000">
                <a:off x="1861623" y="3148661"/>
                <a:ext cx="1535339" cy="225212"/>
              </a:xfrm>
              <a:custGeom>
                <a:avLst/>
                <a:gdLst>
                  <a:gd name="T0" fmla="*/ 0 w 1860"/>
                  <a:gd name="T1" fmla="*/ 189 h 190"/>
                  <a:gd name="T2" fmla="*/ 1859 w 1860"/>
                  <a:gd name="T3" fmla="*/ 189 h 190"/>
                  <a:gd name="T4" fmla="*/ 1859 w 1860"/>
                  <a:gd name="T5" fmla="*/ 0 h 190"/>
                  <a:gd name="T6" fmla="*/ 0 w 1860"/>
                  <a:gd name="T7" fmla="*/ 0 h 190"/>
                  <a:gd name="T8" fmla="*/ 0 w 1860"/>
                  <a:gd name="T9" fmla="*/ 189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60" h="190">
                    <a:moveTo>
                      <a:pt x="0" y="189"/>
                    </a:moveTo>
                    <a:lnTo>
                      <a:pt x="1859" y="189"/>
                    </a:lnTo>
                    <a:lnTo>
                      <a:pt x="1859" y="0"/>
                    </a:lnTo>
                    <a:lnTo>
                      <a:pt x="0" y="0"/>
                    </a:lnTo>
                    <a:lnTo>
                      <a:pt x="0" y="189"/>
                    </a:lnTo>
                  </a:path>
                </a:pathLst>
              </a:custGeom>
              <a:gradFill flip="none" rotWithShape="1">
                <a:gsLst>
                  <a:gs pos="0">
                    <a:schemeClr val="tx2">
                      <a:lumMod val="40000"/>
                      <a:lumOff val="60000"/>
                    </a:schemeClr>
                  </a:gs>
                  <a:gs pos="83000">
                    <a:schemeClr val="tx2">
                      <a:lumMod val="40000"/>
                      <a:lumOff val="60000"/>
                    </a:schemeClr>
                  </a:gs>
                  <a:gs pos="73000">
                    <a:schemeClr val="bg1"/>
                  </a:gs>
                </a:gsLst>
                <a:lin ang="0" scaled="0"/>
                <a:tileRect/>
              </a:gradFill>
              <a:ln>
                <a:noFill/>
              </a:ln>
              <a:effectLst/>
              <a:extLst/>
            </p:spPr>
            <p:txBody>
              <a:bodyPr wrap="none" anchor="ctr">
                <a:normAutofit fontScale="25000" lnSpcReduction="20000"/>
              </a:bodyPr>
              <a:lstStyle/>
              <a:p>
                <a:endParaRPr lang="en-US"/>
              </a:p>
            </p:txBody>
          </p:sp>
        </p:grpSp>
        <p:grpSp>
          <p:nvGrpSpPr>
            <p:cNvPr id="36" name="Group 35"/>
            <p:cNvGrpSpPr/>
            <p:nvPr/>
          </p:nvGrpSpPr>
          <p:grpSpPr>
            <a:xfrm rot="5400000">
              <a:off x="439428" y="2702679"/>
              <a:ext cx="2938391" cy="1210508"/>
              <a:chOff x="5709831" y="2504627"/>
              <a:chExt cx="2831426" cy="1535339"/>
            </a:xfrm>
            <a:effectLst>
              <a:glow rad="254000">
                <a:schemeClr val="bg1">
                  <a:alpha val="70000"/>
                </a:schemeClr>
              </a:glow>
              <a:outerShdw blurRad="190500" dist="254000" dir="2700000" algn="tl" rotWithShape="0">
                <a:prstClr val="black">
                  <a:alpha val="17000"/>
                </a:prstClr>
              </a:outerShdw>
            </a:effectLst>
          </p:grpSpPr>
          <p:sp>
            <p:nvSpPr>
              <p:cNvPr id="37" name="Freeform 6"/>
              <p:cNvSpPr>
                <a:spLocks noChangeArrowheads="1"/>
              </p:cNvSpPr>
              <p:nvPr/>
            </p:nvSpPr>
            <p:spPr bwMode="auto">
              <a:xfrm rot="16200000">
                <a:off x="6567075" y="1858403"/>
                <a:ext cx="1116940" cy="2831425"/>
              </a:xfrm>
              <a:custGeom>
                <a:avLst/>
                <a:gdLst>
                  <a:gd name="T0" fmla="*/ 1351 w 1352"/>
                  <a:gd name="T1" fmla="*/ 0 h 1086"/>
                  <a:gd name="T2" fmla="*/ 0 w 1352"/>
                  <a:gd name="T3" fmla="*/ 0 h 1086"/>
                  <a:gd name="T4" fmla="*/ 0 w 1352"/>
                  <a:gd name="T5" fmla="*/ 1085 h 1086"/>
                  <a:gd name="T6" fmla="*/ 1351 w 1352"/>
                  <a:gd name="T7" fmla="*/ 1085 h 1086"/>
                  <a:gd name="T8" fmla="*/ 1351 w 1352"/>
                  <a:gd name="T9" fmla="*/ 0 h 10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52" h="1086">
                    <a:moveTo>
                      <a:pt x="1351" y="0"/>
                    </a:moveTo>
                    <a:lnTo>
                      <a:pt x="0" y="0"/>
                    </a:lnTo>
                    <a:lnTo>
                      <a:pt x="0" y="1085"/>
                    </a:lnTo>
                    <a:lnTo>
                      <a:pt x="1351" y="1085"/>
                    </a:lnTo>
                    <a:lnTo>
                      <a:pt x="1351" y="0"/>
                    </a:lnTo>
                  </a:path>
                </a:pathLst>
              </a:custGeom>
              <a:gradFill flip="none" rotWithShape="0">
                <a:gsLst>
                  <a:gs pos="0">
                    <a:schemeClr val="accent4">
                      <a:lumMod val="67000"/>
                    </a:schemeClr>
                  </a:gs>
                  <a:gs pos="48000">
                    <a:schemeClr val="accent4">
                      <a:lumMod val="97000"/>
                      <a:lumOff val="3000"/>
                    </a:schemeClr>
                  </a:gs>
                  <a:gs pos="100000">
                    <a:schemeClr val="accent4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  <a:effectLst/>
              <a:extLst/>
            </p:spPr>
            <p:txBody>
              <a:bodyPr wrap="none" anchor="ctr">
                <a:normAutofit/>
              </a:bodyPr>
              <a:lstStyle/>
              <a:p>
                <a:endParaRPr lang="en-US"/>
              </a:p>
            </p:txBody>
          </p:sp>
          <p:sp>
            <p:nvSpPr>
              <p:cNvPr id="38" name="Freeform 12"/>
              <p:cNvSpPr>
                <a:spLocks noChangeArrowheads="1"/>
              </p:cNvSpPr>
              <p:nvPr/>
            </p:nvSpPr>
            <p:spPr bwMode="auto">
              <a:xfrm rot="16200000">
                <a:off x="7020035" y="1194423"/>
                <a:ext cx="211018" cy="2831425"/>
              </a:xfrm>
              <a:custGeom>
                <a:avLst/>
                <a:gdLst>
                  <a:gd name="T0" fmla="*/ 0 w 255"/>
                  <a:gd name="T1" fmla="*/ 1085 h 1086"/>
                  <a:gd name="T2" fmla="*/ 254 w 255"/>
                  <a:gd name="T3" fmla="*/ 1085 h 1086"/>
                  <a:gd name="T4" fmla="*/ 254 w 255"/>
                  <a:gd name="T5" fmla="*/ 0 h 1086"/>
                  <a:gd name="T6" fmla="*/ 0 w 255"/>
                  <a:gd name="T7" fmla="*/ 0 h 1086"/>
                  <a:gd name="T8" fmla="*/ 0 w 255"/>
                  <a:gd name="T9" fmla="*/ 1085 h 10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5" h="1086">
                    <a:moveTo>
                      <a:pt x="0" y="1085"/>
                    </a:moveTo>
                    <a:lnTo>
                      <a:pt x="254" y="1085"/>
                    </a:lnTo>
                    <a:lnTo>
                      <a:pt x="254" y="0"/>
                    </a:lnTo>
                    <a:lnTo>
                      <a:pt x="0" y="0"/>
                    </a:lnTo>
                    <a:lnTo>
                      <a:pt x="0" y="1085"/>
                    </a:ln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  <a:extLst/>
            </p:spPr>
            <p:txBody>
              <a:bodyPr wrap="none" anchor="ctr">
                <a:normAutofit/>
              </a:bodyPr>
              <a:lstStyle/>
              <a:p>
                <a:endParaRPr lang="en-US"/>
              </a:p>
            </p:txBody>
          </p:sp>
          <p:sp>
            <p:nvSpPr>
              <p:cNvPr id="39" name="Freeform 18"/>
              <p:cNvSpPr>
                <a:spLocks noChangeArrowheads="1"/>
              </p:cNvSpPr>
              <p:nvPr/>
            </p:nvSpPr>
            <p:spPr bwMode="auto">
              <a:xfrm rot="16200000">
                <a:off x="7020035" y="2518744"/>
                <a:ext cx="211018" cy="2831425"/>
              </a:xfrm>
              <a:custGeom>
                <a:avLst/>
                <a:gdLst>
                  <a:gd name="T0" fmla="*/ 254 w 255"/>
                  <a:gd name="T1" fmla="*/ 0 h 1086"/>
                  <a:gd name="T2" fmla="*/ 0 w 255"/>
                  <a:gd name="T3" fmla="*/ 0 h 1086"/>
                  <a:gd name="T4" fmla="*/ 0 w 255"/>
                  <a:gd name="T5" fmla="*/ 1085 h 1086"/>
                  <a:gd name="T6" fmla="*/ 254 w 255"/>
                  <a:gd name="T7" fmla="*/ 1085 h 1086"/>
                  <a:gd name="T8" fmla="*/ 254 w 255"/>
                  <a:gd name="T9" fmla="*/ 0 h 10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5" h="1086">
                    <a:moveTo>
                      <a:pt x="254" y="0"/>
                    </a:moveTo>
                    <a:lnTo>
                      <a:pt x="0" y="0"/>
                    </a:lnTo>
                    <a:lnTo>
                      <a:pt x="0" y="1085"/>
                    </a:lnTo>
                    <a:lnTo>
                      <a:pt x="254" y="1085"/>
                    </a:lnTo>
                    <a:lnTo>
                      <a:pt x="254" y="0"/>
                    </a:lnTo>
                  </a:path>
                </a:pathLst>
              </a:custGeom>
              <a:solidFill>
                <a:schemeClr val="accent4">
                  <a:lumMod val="50000"/>
                </a:schemeClr>
              </a:solidFill>
              <a:ln>
                <a:noFill/>
              </a:ln>
              <a:effectLst/>
              <a:extLst/>
            </p:spPr>
            <p:txBody>
              <a:bodyPr wrap="none" anchor="ctr">
                <a:normAutofit/>
              </a:bodyPr>
              <a:lstStyle/>
              <a:p>
                <a:endParaRPr lang="en-US"/>
              </a:p>
            </p:txBody>
          </p:sp>
        </p:grpSp>
      </p:grpSp>
      <p:grpSp>
        <p:nvGrpSpPr>
          <p:cNvPr id="50" name="Group 49"/>
          <p:cNvGrpSpPr/>
          <p:nvPr/>
        </p:nvGrpSpPr>
        <p:grpSpPr>
          <a:xfrm>
            <a:off x="4615543" y="2052827"/>
            <a:ext cx="3965988" cy="4403577"/>
            <a:chOff x="4128768" y="4507159"/>
            <a:chExt cx="3580898" cy="649545"/>
          </a:xfrm>
        </p:grpSpPr>
        <p:sp>
          <p:nvSpPr>
            <p:cNvPr id="52" name="TextBox 51"/>
            <p:cNvSpPr txBox="1"/>
            <p:nvPr/>
          </p:nvSpPr>
          <p:spPr>
            <a:xfrm>
              <a:off x="4128768" y="4507159"/>
              <a:ext cx="3580898" cy="646331"/>
            </a:xfrm>
            <a:prstGeom prst="rect">
              <a:avLst/>
            </a:prstGeom>
            <a:noFill/>
          </p:spPr>
          <p:txBody>
            <a:bodyPr wrap="square" rtlCol="0" anchor="b" anchorCtr="0">
              <a:normAutofit/>
            </a:bodyPr>
            <a:lstStyle/>
            <a:p>
              <a:r>
                <a:rPr lang="en-US" sz="3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List all of the differences between students which may account for ways in which we should match learning to them.</a:t>
              </a:r>
            </a:p>
            <a:p>
              <a:endParaRPr lang="en-US" sz="3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  <a:p>
              <a:endParaRPr lang="en-US" sz="3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cxnSp>
          <p:nvCxnSpPr>
            <p:cNvPr id="53" name="Straight Connector 52"/>
            <p:cNvCxnSpPr/>
            <p:nvPr/>
          </p:nvCxnSpPr>
          <p:spPr>
            <a:xfrm>
              <a:off x="4128768" y="5156704"/>
              <a:ext cx="3580898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4" name="Group 53"/>
          <p:cNvGrpSpPr/>
          <p:nvPr/>
        </p:nvGrpSpPr>
        <p:grpSpPr>
          <a:xfrm>
            <a:off x="2207600" y="1701989"/>
            <a:ext cx="1735142" cy="1735142"/>
            <a:chOff x="2528735" y="850447"/>
            <a:chExt cx="1936054" cy="1936054"/>
          </a:xfrm>
        </p:grpSpPr>
        <p:sp>
          <p:nvSpPr>
            <p:cNvPr id="55" name="Teardrop 54"/>
            <p:cNvSpPr/>
            <p:nvPr/>
          </p:nvSpPr>
          <p:spPr>
            <a:xfrm rot="8100000">
              <a:off x="2528735" y="850447"/>
              <a:ext cx="1936054" cy="1936054"/>
            </a:xfrm>
            <a:prstGeom prst="teardrop">
              <a:avLst/>
            </a:prstGeom>
            <a:solidFill>
              <a:schemeClr val="accent5"/>
            </a:solidFill>
            <a:ln>
              <a:noFill/>
            </a:ln>
            <a:effectLst>
              <a:outerShdw blurRad="50800" dist="762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en-US"/>
            </a:p>
          </p:txBody>
        </p:sp>
        <p:grpSp>
          <p:nvGrpSpPr>
            <p:cNvPr id="56" name="Group 55"/>
            <p:cNvGrpSpPr/>
            <p:nvPr/>
          </p:nvGrpSpPr>
          <p:grpSpPr>
            <a:xfrm>
              <a:off x="2614775" y="1034146"/>
              <a:ext cx="1763971" cy="1568658"/>
              <a:chOff x="7732405" y="-1018984"/>
              <a:chExt cx="1941281" cy="1726336"/>
            </a:xfrm>
          </p:grpSpPr>
          <p:sp>
            <p:nvSpPr>
              <p:cNvPr id="57" name="Freeform 47"/>
              <p:cNvSpPr>
                <a:spLocks noChangeArrowheads="1"/>
              </p:cNvSpPr>
              <p:nvPr/>
            </p:nvSpPr>
            <p:spPr bwMode="auto">
              <a:xfrm>
                <a:off x="7839880" y="-1018984"/>
                <a:ext cx="1726336" cy="1726336"/>
              </a:xfrm>
              <a:custGeom>
                <a:avLst/>
                <a:gdLst>
                  <a:gd name="T0" fmla="*/ 975 w 1950"/>
                  <a:gd name="T1" fmla="*/ 0 h 1950"/>
                  <a:gd name="T2" fmla="*/ 975 w 1950"/>
                  <a:gd name="T3" fmla="*/ 0 h 1950"/>
                  <a:gd name="T4" fmla="*/ 1949 w 1950"/>
                  <a:gd name="T5" fmla="*/ 974 h 1950"/>
                  <a:gd name="T6" fmla="*/ 975 w 1950"/>
                  <a:gd name="T7" fmla="*/ 1949 h 1950"/>
                  <a:gd name="T8" fmla="*/ 0 w 1950"/>
                  <a:gd name="T9" fmla="*/ 974 h 1950"/>
                  <a:gd name="T10" fmla="*/ 975 w 1950"/>
                  <a:gd name="T11" fmla="*/ 0 h 19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50" h="1950">
                    <a:moveTo>
                      <a:pt x="975" y="0"/>
                    </a:moveTo>
                    <a:lnTo>
                      <a:pt x="975" y="0"/>
                    </a:lnTo>
                    <a:cubicBezTo>
                      <a:pt x="1507" y="0"/>
                      <a:pt x="1949" y="443"/>
                      <a:pt x="1949" y="974"/>
                    </a:cubicBezTo>
                    <a:cubicBezTo>
                      <a:pt x="1949" y="1506"/>
                      <a:pt x="1507" y="1949"/>
                      <a:pt x="975" y="1949"/>
                    </a:cubicBezTo>
                    <a:cubicBezTo>
                      <a:pt x="432" y="1949"/>
                      <a:pt x="0" y="1506"/>
                      <a:pt x="0" y="974"/>
                    </a:cubicBezTo>
                    <a:cubicBezTo>
                      <a:pt x="0" y="443"/>
                      <a:pt x="432" y="0"/>
                      <a:pt x="975" y="0"/>
                    </a:cubicBezTo>
                  </a:path>
                </a:pathLst>
              </a:custGeom>
              <a:gradFill>
                <a:gsLst>
                  <a:gs pos="94000">
                    <a:schemeClr val="accent5">
                      <a:lumMod val="20000"/>
                      <a:lumOff val="80000"/>
                    </a:schemeClr>
                  </a:gs>
                  <a:gs pos="61000">
                    <a:schemeClr val="bg1"/>
                  </a:gs>
                </a:gsLst>
                <a:path path="circle">
                  <a:fillToRect r="100000" b="100000"/>
                </a:path>
              </a:gradFill>
              <a:ln>
                <a:noFill/>
              </a:ln>
              <a:effectLst/>
              <a:extLst/>
            </p:spPr>
            <p:txBody>
              <a:bodyPr wrap="none" anchor="ctr">
                <a:normAutofit/>
              </a:bodyPr>
              <a:lstStyle/>
              <a:p>
                <a:endParaRPr lang="en-US"/>
              </a:p>
            </p:txBody>
          </p:sp>
          <p:sp>
            <p:nvSpPr>
              <p:cNvPr id="58" name="TextBox 57"/>
              <p:cNvSpPr txBox="1"/>
              <p:nvPr/>
            </p:nvSpPr>
            <p:spPr>
              <a:xfrm>
                <a:off x="7732405" y="-790338"/>
                <a:ext cx="1941281" cy="1058213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normAutofit/>
              </a:bodyPr>
              <a:lstStyle/>
              <a:p>
                <a:pPr algn="ctr"/>
                <a:endParaRPr lang="en-US" sz="1600" dirty="0"/>
              </a:p>
            </p:txBody>
          </p:sp>
        </p:grpSp>
      </p:grpSp>
      <p:sp>
        <p:nvSpPr>
          <p:cNvPr id="59" name="TextBox 58"/>
          <p:cNvSpPr txBox="1"/>
          <p:nvPr/>
        </p:nvSpPr>
        <p:spPr>
          <a:xfrm>
            <a:off x="2957269" y="152927"/>
            <a:ext cx="5090710" cy="707886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algn="r"/>
            <a:r>
              <a:rPr lang="en-US" sz="4000" dirty="0">
                <a:solidFill>
                  <a:schemeClr val="tx2">
                    <a:lumMod val="75000"/>
                  </a:schemeClr>
                </a:solidFill>
              </a:rPr>
              <a:t>Think, Ink, Pair, Share</a:t>
            </a:r>
          </a:p>
        </p:txBody>
      </p:sp>
    </p:spTree>
    <p:extLst>
      <p:ext uri="{BB962C8B-B14F-4D97-AF65-F5344CB8AC3E}">
        <p14:creationId xmlns:p14="http://schemas.microsoft.com/office/powerpoint/2010/main" val="1840772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46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35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35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Freeform 1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custGeom>
            <a:avLst/>
            <a:gdLst>
              <a:gd name="T0" fmla="*/ 19589 w 19590"/>
              <a:gd name="T1" fmla="*/ 11017 h 11018"/>
              <a:gd name="T2" fmla="*/ 0 w 19590"/>
              <a:gd name="T3" fmla="*/ 11017 h 11018"/>
              <a:gd name="T4" fmla="*/ 0 w 19590"/>
              <a:gd name="T5" fmla="*/ 0 h 11018"/>
              <a:gd name="T6" fmla="*/ 19589 w 19590"/>
              <a:gd name="T7" fmla="*/ 0 h 11018"/>
              <a:gd name="T8" fmla="*/ 19589 w 19590"/>
              <a:gd name="T9" fmla="*/ 11017 h 110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590" h="11018">
                <a:moveTo>
                  <a:pt x="19589" y="11017"/>
                </a:moveTo>
                <a:lnTo>
                  <a:pt x="0" y="11017"/>
                </a:lnTo>
                <a:lnTo>
                  <a:pt x="0" y="0"/>
                </a:lnTo>
                <a:lnTo>
                  <a:pt x="19589" y="0"/>
                </a:lnTo>
                <a:lnTo>
                  <a:pt x="19589" y="11017"/>
                </a:lnTo>
              </a:path>
            </a:pathLst>
          </a:custGeom>
          <a:solidFill>
            <a:schemeClr val="accent5">
              <a:lumMod val="40000"/>
              <a:lumOff val="60000"/>
            </a:schemeClr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sz="1350" dirty="0">
              <a:solidFill>
                <a:sysClr val="windowText" lastClr="000000"/>
              </a:solidFill>
            </a:endParaRPr>
          </a:p>
        </p:txBody>
      </p:sp>
      <p:sp>
        <p:nvSpPr>
          <p:cNvPr id="113" name="Freeform 112"/>
          <p:cNvSpPr>
            <a:spLocks noChangeArrowheads="1"/>
          </p:cNvSpPr>
          <p:nvPr/>
        </p:nvSpPr>
        <p:spPr bwMode="auto">
          <a:xfrm>
            <a:off x="-24370" y="0"/>
            <a:ext cx="2924413" cy="6857999"/>
          </a:xfrm>
          <a:custGeom>
            <a:avLst/>
            <a:gdLst>
              <a:gd name="T0" fmla="*/ 19589 w 19590"/>
              <a:gd name="T1" fmla="*/ 11017 h 11018"/>
              <a:gd name="T2" fmla="*/ 0 w 19590"/>
              <a:gd name="T3" fmla="*/ 11017 h 11018"/>
              <a:gd name="T4" fmla="*/ 0 w 19590"/>
              <a:gd name="T5" fmla="*/ 0 h 11018"/>
              <a:gd name="T6" fmla="*/ 19589 w 19590"/>
              <a:gd name="T7" fmla="*/ 0 h 11018"/>
              <a:gd name="T8" fmla="*/ 19589 w 19590"/>
              <a:gd name="T9" fmla="*/ 11017 h 110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590" h="11018">
                <a:moveTo>
                  <a:pt x="19589" y="11017"/>
                </a:moveTo>
                <a:lnTo>
                  <a:pt x="0" y="11017"/>
                </a:lnTo>
                <a:lnTo>
                  <a:pt x="0" y="0"/>
                </a:lnTo>
                <a:lnTo>
                  <a:pt x="19589" y="0"/>
                </a:lnTo>
                <a:lnTo>
                  <a:pt x="19589" y="11017"/>
                </a:lnTo>
              </a:path>
            </a:pathLst>
          </a:custGeom>
          <a:gradFill>
            <a:gsLst>
              <a:gs pos="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8100000" scaled="1"/>
          </a:gradFill>
          <a:ln>
            <a:noFill/>
          </a:ln>
          <a:effectLst/>
          <a:extLst/>
        </p:spPr>
        <p:txBody>
          <a:bodyPr wrap="none" anchor="ctr"/>
          <a:lstStyle/>
          <a:p>
            <a:endParaRPr lang="en-US" sz="1350" dirty="0">
              <a:solidFill>
                <a:sysClr val="windowText" lastClr="000000"/>
              </a:solidFill>
            </a:endParaRPr>
          </a:p>
        </p:txBody>
      </p:sp>
      <p:sp>
        <p:nvSpPr>
          <p:cNvPr id="32" name="Pentagon 31"/>
          <p:cNvSpPr/>
          <p:nvPr/>
        </p:nvSpPr>
        <p:spPr>
          <a:xfrm>
            <a:off x="1557235" y="3488073"/>
            <a:ext cx="3058308" cy="484632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endParaRPr lang="en-US"/>
          </a:p>
        </p:txBody>
      </p:sp>
      <p:grpSp>
        <p:nvGrpSpPr>
          <p:cNvPr id="33" name="Group 32"/>
          <p:cNvGrpSpPr/>
          <p:nvPr/>
        </p:nvGrpSpPr>
        <p:grpSpPr>
          <a:xfrm>
            <a:off x="365320" y="409389"/>
            <a:ext cx="1247799" cy="6153722"/>
            <a:chOff x="1274775" y="357801"/>
            <a:chExt cx="1247799" cy="6153722"/>
          </a:xfrm>
        </p:grpSpPr>
        <p:grpSp>
          <p:nvGrpSpPr>
            <p:cNvPr id="34" name="Group 33"/>
            <p:cNvGrpSpPr/>
            <p:nvPr/>
          </p:nvGrpSpPr>
          <p:grpSpPr>
            <a:xfrm rot="5400000">
              <a:off x="1178790" y="5167741"/>
              <a:ext cx="1477056" cy="1210508"/>
              <a:chOff x="9111068" y="2493599"/>
              <a:chExt cx="2528063" cy="1535339"/>
            </a:xfrm>
            <a:effectLst>
              <a:glow rad="254000">
                <a:schemeClr val="bg1">
                  <a:alpha val="70000"/>
                </a:schemeClr>
              </a:glow>
              <a:outerShdw blurRad="190500" dist="254000" dir="2700000" algn="tl" rotWithShape="0">
                <a:prstClr val="black">
                  <a:alpha val="17000"/>
                </a:prstClr>
              </a:outerShdw>
            </a:effectLst>
          </p:grpSpPr>
          <p:sp>
            <p:nvSpPr>
              <p:cNvPr id="45" name="Freeform 4"/>
              <p:cNvSpPr>
                <a:spLocks noChangeArrowheads="1"/>
              </p:cNvSpPr>
              <p:nvPr/>
            </p:nvSpPr>
            <p:spPr bwMode="auto">
              <a:xfrm rot="16200000">
                <a:off x="10747601" y="2817243"/>
                <a:ext cx="924114" cy="858946"/>
              </a:xfrm>
              <a:custGeom>
                <a:avLst/>
                <a:gdLst>
                  <a:gd name="T0" fmla="*/ 1118 w 1119"/>
                  <a:gd name="T1" fmla="*/ 77 h 721"/>
                  <a:gd name="T2" fmla="*/ 1118 w 1119"/>
                  <a:gd name="T3" fmla="*/ 77 h 721"/>
                  <a:gd name="T4" fmla="*/ 575 w 1119"/>
                  <a:gd name="T5" fmla="*/ 0 h 721"/>
                  <a:gd name="T6" fmla="*/ 0 w 1119"/>
                  <a:gd name="T7" fmla="*/ 77 h 721"/>
                  <a:gd name="T8" fmla="*/ 575 w 1119"/>
                  <a:gd name="T9" fmla="*/ 720 h 721"/>
                  <a:gd name="T10" fmla="*/ 1118 w 1119"/>
                  <a:gd name="T11" fmla="*/ 77 h 7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19" h="721">
                    <a:moveTo>
                      <a:pt x="1118" y="77"/>
                    </a:moveTo>
                    <a:lnTo>
                      <a:pt x="1118" y="77"/>
                    </a:lnTo>
                    <a:cubicBezTo>
                      <a:pt x="952" y="33"/>
                      <a:pt x="775" y="0"/>
                      <a:pt x="575" y="0"/>
                    </a:cubicBezTo>
                    <a:cubicBezTo>
                      <a:pt x="366" y="0"/>
                      <a:pt x="178" y="33"/>
                      <a:pt x="0" y="77"/>
                    </a:cubicBezTo>
                    <a:cubicBezTo>
                      <a:pt x="575" y="720"/>
                      <a:pt x="575" y="720"/>
                      <a:pt x="575" y="720"/>
                    </a:cubicBezTo>
                    <a:lnTo>
                      <a:pt x="1118" y="77"/>
                    </a:lnTo>
                  </a:path>
                </a:pathLst>
              </a:cu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>
                <a:normAutofit/>
              </a:bodyPr>
              <a:lstStyle/>
              <a:p>
                <a:endParaRPr lang="en-US"/>
              </a:p>
            </p:txBody>
          </p:sp>
          <p:sp>
            <p:nvSpPr>
              <p:cNvPr id="46" name="Freeform 5"/>
              <p:cNvSpPr>
                <a:spLocks noChangeArrowheads="1"/>
              </p:cNvSpPr>
              <p:nvPr/>
            </p:nvSpPr>
            <p:spPr bwMode="auto">
              <a:xfrm rot="16200000">
                <a:off x="9308074" y="2457316"/>
                <a:ext cx="1535339" cy="1607905"/>
              </a:xfrm>
              <a:custGeom>
                <a:avLst/>
                <a:gdLst>
                  <a:gd name="T0" fmla="*/ 1848 w 1860"/>
                  <a:gd name="T1" fmla="*/ 931 h 1352"/>
                  <a:gd name="T2" fmla="*/ 1848 w 1860"/>
                  <a:gd name="T3" fmla="*/ 931 h 1352"/>
                  <a:gd name="T4" fmla="*/ 1605 w 1860"/>
                  <a:gd name="T5" fmla="*/ 410 h 1352"/>
                  <a:gd name="T6" fmla="*/ 1605 w 1860"/>
                  <a:gd name="T7" fmla="*/ 288 h 1352"/>
                  <a:gd name="T8" fmla="*/ 1605 w 1860"/>
                  <a:gd name="T9" fmla="*/ 211 h 1352"/>
                  <a:gd name="T10" fmla="*/ 1605 w 1860"/>
                  <a:gd name="T11" fmla="*/ 0 h 1352"/>
                  <a:gd name="T12" fmla="*/ 1151 w 1860"/>
                  <a:gd name="T13" fmla="*/ 632 h 1352"/>
                  <a:gd name="T14" fmla="*/ 929 w 1860"/>
                  <a:gd name="T15" fmla="*/ 676 h 1352"/>
                  <a:gd name="T16" fmla="*/ 929 w 1860"/>
                  <a:gd name="T17" fmla="*/ 676 h 1352"/>
                  <a:gd name="T18" fmla="*/ 697 w 1860"/>
                  <a:gd name="T19" fmla="*/ 632 h 1352"/>
                  <a:gd name="T20" fmla="*/ 254 w 1860"/>
                  <a:gd name="T21" fmla="*/ 0 h 1352"/>
                  <a:gd name="T22" fmla="*/ 254 w 1860"/>
                  <a:gd name="T23" fmla="*/ 211 h 1352"/>
                  <a:gd name="T24" fmla="*/ 254 w 1860"/>
                  <a:gd name="T25" fmla="*/ 288 h 1352"/>
                  <a:gd name="T26" fmla="*/ 254 w 1860"/>
                  <a:gd name="T27" fmla="*/ 410 h 1352"/>
                  <a:gd name="T28" fmla="*/ 11 w 1860"/>
                  <a:gd name="T29" fmla="*/ 931 h 1352"/>
                  <a:gd name="T30" fmla="*/ 0 w 1860"/>
                  <a:gd name="T31" fmla="*/ 931 h 1352"/>
                  <a:gd name="T32" fmla="*/ 387 w 1860"/>
                  <a:gd name="T33" fmla="*/ 1351 h 1352"/>
                  <a:gd name="T34" fmla="*/ 962 w 1860"/>
                  <a:gd name="T35" fmla="*/ 1274 h 1352"/>
                  <a:gd name="T36" fmla="*/ 1505 w 1860"/>
                  <a:gd name="T37" fmla="*/ 1351 h 1352"/>
                  <a:gd name="T38" fmla="*/ 1859 w 1860"/>
                  <a:gd name="T39" fmla="*/ 931 h 1352"/>
                  <a:gd name="T40" fmla="*/ 1848 w 1860"/>
                  <a:gd name="T41" fmla="*/ 931 h 1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860" h="1352">
                    <a:moveTo>
                      <a:pt x="1848" y="931"/>
                    </a:moveTo>
                    <a:lnTo>
                      <a:pt x="1848" y="931"/>
                    </a:lnTo>
                    <a:cubicBezTo>
                      <a:pt x="1704" y="809"/>
                      <a:pt x="1605" y="620"/>
                      <a:pt x="1605" y="410"/>
                    </a:cubicBezTo>
                    <a:cubicBezTo>
                      <a:pt x="1605" y="288"/>
                      <a:pt x="1605" y="288"/>
                      <a:pt x="1605" y="288"/>
                    </a:cubicBezTo>
                    <a:cubicBezTo>
                      <a:pt x="1605" y="211"/>
                      <a:pt x="1605" y="211"/>
                      <a:pt x="1605" y="211"/>
                    </a:cubicBezTo>
                    <a:cubicBezTo>
                      <a:pt x="1605" y="0"/>
                      <a:pt x="1605" y="0"/>
                      <a:pt x="1605" y="0"/>
                    </a:cubicBezTo>
                    <a:cubicBezTo>
                      <a:pt x="1605" y="288"/>
                      <a:pt x="1416" y="543"/>
                      <a:pt x="1151" y="632"/>
                    </a:cubicBezTo>
                    <a:cubicBezTo>
                      <a:pt x="1084" y="665"/>
                      <a:pt x="1006" y="676"/>
                      <a:pt x="929" y="676"/>
                    </a:cubicBezTo>
                    <a:lnTo>
                      <a:pt x="929" y="676"/>
                    </a:lnTo>
                    <a:cubicBezTo>
                      <a:pt x="852" y="676"/>
                      <a:pt x="775" y="665"/>
                      <a:pt x="697" y="632"/>
                    </a:cubicBezTo>
                    <a:cubicBezTo>
                      <a:pt x="443" y="543"/>
                      <a:pt x="254" y="288"/>
                      <a:pt x="254" y="0"/>
                    </a:cubicBezTo>
                    <a:cubicBezTo>
                      <a:pt x="254" y="211"/>
                      <a:pt x="254" y="211"/>
                      <a:pt x="254" y="211"/>
                    </a:cubicBezTo>
                    <a:cubicBezTo>
                      <a:pt x="254" y="288"/>
                      <a:pt x="254" y="288"/>
                      <a:pt x="254" y="288"/>
                    </a:cubicBezTo>
                    <a:cubicBezTo>
                      <a:pt x="254" y="410"/>
                      <a:pt x="254" y="410"/>
                      <a:pt x="254" y="410"/>
                    </a:cubicBezTo>
                    <a:cubicBezTo>
                      <a:pt x="254" y="620"/>
                      <a:pt x="155" y="809"/>
                      <a:pt x="11" y="931"/>
                    </a:cubicBezTo>
                    <a:cubicBezTo>
                      <a:pt x="0" y="931"/>
                      <a:pt x="0" y="931"/>
                      <a:pt x="0" y="931"/>
                    </a:cubicBezTo>
                    <a:cubicBezTo>
                      <a:pt x="387" y="1351"/>
                      <a:pt x="387" y="1351"/>
                      <a:pt x="387" y="1351"/>
                    </a:cubicBezTo>
                    <a:cubicBezTo>
                      <a:pt x="565" y="1307"/>
                      <a:pt x="753" y="1274"/>
                      <a:pt x="962" y="1274"/>
                    </a:cubicBezTo>
                    <a:cubicBezTo>
                      <a:pt x="1162" y="1274"/>
                      <a:pt x="1339" y="1307"/>
                      <a:pt x="1505" y="1351"/>
                    </a:cubicBezTo>
                    <a:cubicBezTo>
                      <a:pt x="1859" y="931"/>
                      <a:pt x="1859" y="931"/>
                      <a:pt x="1859" y="931"/>
                    </a:cubicBezTo>
                    <a:lnTo>
                      <a:pt x="1848" y="931"/>
                    </a:lnTo>
                  </a:path>
                </a:pathLst>
              </a:custGeom>
              <a:gradFill flip="none" rotWithShape="1">
                <a:gsLst>
                  <a:gs pos="0">
                    <a:schemeClr val="accent2">
                      <a:lumMod val="40000"/>
                      <a:lumOff val="60000"/>
                      <a:shade val="30000"/>
                      <a:satMod val="115000"/>
                    </a:schemeClr>
                  </a:gs>
                  <a:gs pos="50000">
                    <a:schemeClr val="accent2">
                      <a:lumMod val="40000"/>
                      <a:lumOff val="60000"/>
                      <a:shade val="67500"/>
                      <a:satMod val="115000"/>
                    </a:schemeClr>
                  </a:gs>
                  <a:gs pos="100000">
                    <a:schemeClr val="accent2">
                      <a:lumMod val="40000"/>
                      <a:lumOff val="60000"/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>
                <a:normAutofit/>
              </a:bodyPr>
              <a:lstStyle/>
              <a:p>
                <a:endParaRPr lang="en-US"/>
              </a:p>
            </p:txBody>
          </p:sp>
          <p:sp>
            <p:nvSpPr>
              <p:cNvPr id="47" name="Freeform 11"/>
              <p:cNvSpPr>
                <a:spLocks noChangeArrowheads="1"/>
              </p:cNvSpPr>
              <p:nvPr/>
            </p:nvSpPr>
            <p:spPr bwMode="auto">
              <a:xfrm rot="16200000">
                <a:off x="9039684" y="2776001"/>
                <a:ext cx="1116940" cy="974171"/>
              </a:xfrm>
              <a:custGeom>
                <a:avLst/>
                <a:gdLst>
                  <a:gd name="T0" fmla="*/ 0 w 1352"/>
                  <a:gd name="T1" fmla="*/ 143 h 820"/>
                  <a:gd name="T2" fmla="*/ 0 w 1352"/>
                  <a:gd name="T3" fmla="*/ 143 h 820"/>
                  <a:gd name="T4" fmla="*/ 443 w 1352"/>
                  <a:gd name="T5" fmla="*/ 775 h 820"/>
                  <a:gd name="T6" fmla="*/ 675 w 1352"/>
                  <a:gd name="T7" fmla="*/ 819 h 820"/>
                  <a:gd name="T8" fmla="*/ 675 w 1352"/>
                  <a:gd name="T9" fmla="*/ 819 h 820"/>
                  <a:gd name="T10" fmla="*/ 897 w 1352"/>
                  <a:gd name="T11" fmla="*/ 775 h 820"/>
                  <a:gd name="T12" fmla="*/ 1351 w 1352"/>
                  <a:gd name="T13" fmla="*/ 143 h 820"/>
                  <a:gd name="T14" fmla="*/ 1351 w 1352"/>
                  <a:gd name="T15" fmla="*/ 0 h 820"/>
                  <a:gd name="T16" fmla="*/ 0 w 1352"/>
                  <a:gd name="T17" fmla="*/ 0 h 820"/>
                  <a:gd name="T18" fmla="*/ 0 w 1352"/>
                  <a:gd name="T19" fmla="*/ 143 h 8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52" h="820">
                    <a:moveTo>
                      <a:pt x="0" y="143"/>
                    </a:moveTo>
                    <a:lnTo>
                      <a:pt x="0" y="143"/>
                    </a:lnTo>
                    <a:cubicBezTo>
                      <a:pt x="0" y="431"/>
                      <a:pt x="189" y="686"/>
                      <a:pt x="443" y="775"/>
                    </a:cubicBezTo>
                    <a:cubicBezTo>
                      <a:pt x="521" y="808"/>
                      <a:pt x="598" y="819"/>
                      <a:pt x="675" y="819"/>
                    </a:cubicBezTo>
                    <a:lnTo>
                      <a:pt x="675" y="819"/>
                    </a:lnTo>
                    <a:cubicBezTo>
                      <a:pt x="752" y="819"/>
                      <a:pt x="830" y="808"/>
                      <a:pt x="897" y="775"/>
                    </a:cubicBezTo>
                    <a:cubicBezTo>
                      <a:pt x="1162" y="686"/>
                      <a:pt x="1351" y="431"/>
                      <a:pt x="1351" y="143"/>
                    </a:cubicBezTo>
                    <a:cubicBezTo>
                      <a:pt x="1351" y="0"/>
                      <a:pt x="1351" y="0"/>
                      <a:pt x="1351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143"/>
                    </a:lnTo>
                  </a:path>
                </a:pathLst>
              </a:custGeom>
              <a:gradFill flip="none" rotWithShape="0">
                <a:gsLst>
                  <a:gs pos="0">
                    <a:schemeClr val="accent4">
                      <a:lumMod val="67000"/>
                    </a:schemeClr>
                  </a:gs>
                  <a:gs pos="48000">
                    <a:schemeClr val="accent4">
                      <a:lumMod val="97000"/>
                      <a:lumOff val="3000"/>
                    </a:schemeClr>
                  </a:gs>
                  <a:gs pos="100000">
                    <a:schemeClr val="accent4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  <a:effectLst/>
              <a:extLst/>
            </p:spPr>
            <p:txBody>
              <a:bodyPr wrap="none" anchor="ctr">
                <a:normAutofit/>
              </a:bodyPr>
              <a:lstStyle/>
              <a:p>
                <a:endParaRPr lang="en-US"/>
              </a:p>
            </p:txBody>
          </p:sp>
          <p:sp>
            <p:nvSpPr>
              <p:cNvPr id="48" name="Freeform 17"/>
              <p:cNvSpPr>
                <a:spLocks noChangeArrowheads="1"/>
              </p:cNvSpPr>
              <p:nvPr/>
            </p:nvSpPr>
            <p:spPr bwMode="auto">
              <a:xfrm rot="16200000">
                <a:off x="9644532" y="1960135"/>
                <a:ext cx="211018" cy="1277945"/>
              </a:xfrm>
              <a:custGeom>
                <a:avLst/>
                <a:gdLst>
                  <a:gd name="T0" fmla="*/ 0 w 255"/>
                  <a:gd name="T1" fmla="*/ 0 h 1075"/>
                  <a:gd name="T2" fmla="*/ 0 w 255"/>
                  <a:gd name="T3" fmla="*/ 0 h 1075"/>
                  <a:gd name="T4" fmla="*/ 0 w 255"/>
                  <a:gd name="T5" fmla="*/ 143 h 1075"/>
                  <a:gd name="T6" fmla="*/ 0 w 255"/>
                  <a:gd name="T7" fmla="*/ 354 h 1075"/>
                  <a:gd name="T8" fmla="*/ 0 w 255"/>
                  <a:gd name="T9" fmla="*/ 431 h 1075"/>
                  <a:gd name="T10" fmla="*/ 0 w 255"/>
                  <a:gd name="T11" fmla="*/ 553 h 1075"/>
                  <a:gd name="T12" fmla="*/ 243 w 255"/>
                  <a:gd name="T13" fmla="*/ 1074 h 1075"/>
                  <a:gd name="T14" fmla="*/ 254 w 255"/>
                  <a:gd name="T15" fmla="*/ 1074 h 1075"/>
                  <a:gd name="T16" fmla="*/ 254 w 255"/>
                  <a:gd name="T17" fmla="*/ 0 h 1075"/>
                  <a:gd name="T18" fmla="*/ 0 w 255"/>
                  <a:gd name="T19" fmla="*/ 0 h 10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55" h="1075">
                    <a:moveTo>
                      <a:pt x="0" y="0"/>
                    </a:moveTo>
                    <a:lnTo>
                      <a:pt x="0" y="0"/>
                    </a:lnTo>
                    <a:cubicBezTo>
                      <a:pt x="0" y="143"/>
                      <a:pt x="0" y="143"/>
                      <a:pt x="0" y="143"/>
                    </a:cubicBezTo>
                    <a:cubicBezTo>
                      <a:pt x="0" y="354"/>
                      <a:pt x="0" y="354"/>
                      <a:pt x="0" y="354"/>
                    </a:cubicBezTo>
                    <a:cubicBezTo>
                      <a:pt x="0" y="431"/>
                      <a:pt x="0" y="431"/>
                      <a:pt x="0" y="431"/>
                    </a:cubicBezTo>
                    <a:cubicBezTo>
                      <a:pt x="0" y="553"/>
                      <a:pt x="0" y="553"/>
                      <a:pt x="0" y="553"/>
                    </a:cubicBezTo>
                    <a:cubicBezTo>
                      <a:pt x="0" y="763"/>
                      <a:pt x="99" y="952"/>
                      <a:pt x="243" y="1074"/>
                    </a:cubicBezTo>
                    <a:cubicBezTo>
                      <a:pt x="254" y="1074"/>
                      <a:pt x="254" y="1074"/>
                      <a:pt x="254" y="1074"/>
                    </a:cubicBezTo>
                    <a:cubicBezTo>
                      <a:pt x="254" y="0"/>
                      <a:pt x="254" y="0"/>
                      <a:pt x="254" y="0"/>
                    </a:cubicBezTo>
                    <a:lnTo>
                      <a:pt x="0" y="0"/>
                    </a:ln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  <a:extLst/>
            </p:spPr>
            <p:txBody>
              <a:bodyPr wrap="none" anchor="ctr">
                <a:normAutofit/>
              </a:bodyPr>
              <a:lstStyle/>
              <a:p>
                <a:endParaRPr lang="en-US"/>
              </a:p>
            </p:txBody>
          </p:sp>
          <p:sp>
            <p:nvSpPr>
              <p:cNvPr id="49" name="Freeform 23"/>
              <p:cNvSpPr>
                <a:spLocks noChangeArrowheads="1"/>
              </p:cNvSpPr>
              <p:nvPr/>
            </p:nvSpPr>
            <p:spPr bwMode="auto">
              <a:xfrm rot="16200000">
                <a:off x="9644532" y="3284456"/>
                <a:ext cx="211018" cy="1277945"/>
              </a:xfrm>
              <a:custGeom>
                <a:avLst/>
                <a:gdLst>
                  <a:gd name="T0" fmla="*/ 254 w 255"/>
                  <a:gd name="T1" fmla="*/ 553 h 1075"/>
                  <a:gd name="T2" fmla="*/ 254 w 255"/>
                  <a:gd name="T3" fmla="*/ 553 h 1075"/>
                  <a:gd name="T4" fmla="*/ 254 w 255"/>
                  <a:gd name="T5" fmla="*/ 431 h 1075"/>
                  <a:gd name="T6" fmla="*/ 254 w 255"/>
                  <a:gd name="T7" fmla="*/ 354 h 1075"/>
                  <a:gd name="T8" fmla="*/ 254 w 255"/>
                  <a:gd name="T9" fmla="*/ 143 h 1075"/>
                  <a:gd name="T10" fmla="*/ 254 w 255"/>
                  <a:gd name="T11" fmla="*/ 0 h 1075"/>
                  <a:gd name="T12" fmla="*/ 0 w 255"/>
                  <a:gd name="T13" fmla="*/ 0 h 1075"/>
                  <a:gd name="T14" fmla="*/ 0 w 255"/>
                  <a:gd name="T15" fmla="*/ 1074 h 1075"/>
                  <a:gd name="T16" fmla="*/ 11 w 255"/>
                  <a:gd name="T17" fmla="*/ 1074 h 1075"/>
                  <a:gd name="T18" fmla="*/ 254 w 255"/>
                  <a:gd name="T19" fmla="*/ 553 h 10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55" h="1075">
                    <a:moveTo>
                      <a:pt x="254" y="553"/>
                    </a:moveTo>
                    <a:lnTo>
                      <a:pt x="254" y="553"/>
                    </a:lnTo>
                    <a:cubicBezTo>
                      <a:pt x="254" y="431"/>
                      <a:pt x="254" y="431"/>
                      <a:pt x="254" y="431"/>
                    </a:cubicBezTo>
                    <a:cubicBezTo>
                      <a:pt x="254" y="354"/>
                      <a:pt x="254" y="354"/>
                      <a:pt x="254" y="354"/>
                    </a:cubicBezTo>
                    <a:cubicBezTo>
                      <a:pt x="254" y="143"/>
                      <a:pt x="254" y="143"/>
                      <a:pt x="254" y="143"/>
                    </a:cubicBezTo>
                    <a:cubicBezTo>
                      <a:pt x="254" y="0"/>
                      <a:pt x="254" y="0"/>
                      <a:pt x="25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074"/>
                      <a:pt x="0" y="1074"/>
                      <a:pt x="0" y="1074"/>
                    </a:cubicBezTo>
                    <a:cubicBezTo>
                      <a:pt x="11" y="1074"/>
                      <a:pt x="11" y="1074"/>
                      <a:pt x="11" y="1074"/>
                    </a:cubicBezTo>
                    <a:cubicBezTo>
                      <a:pt x="155" y="952"/>
                      <a:pt x="254" y="763"/>
                      <a:pt x="254" y="553"/>
                    </a:cubicBezTo>
                  </a:path>
                </a:pathLst>
              </a:custGeom>
              <a:solidFill>
                <a:schemeClr val="accent4">
                  <a:lumMod val="50000"/>
                </a:schemeClr>
              </a:solidFill>
              <a:ln>
                <a:noFill/>
              </a:ln>
              <a:effectLst/>
              <a:extLst/>
            </p:spPr>
            <p:txBody>
              <a:bodyPr wrap="none" anchor="ctr">
                <a:normAutofit/>
              </a:bodyPr>
              <a:lstStyle/>
              <a:p>
                <a:endParaRPr lang="en-US"/>
              </a:p>
            </p:txBody>
          </p:sp>
        </p:grpSp>
        <p:grpSp>
          <p:nvGrpSpPr>
            <p:cNvPr id="35" name="Group 34"/>
            <p:cNvGrpSpPr/>
            <p:nvPr/>
          </p:nvGrpSpPr>
          <p:grpSpPr>
            <a:xfrm rot="5400000">
              <a:off x="1295841" y="336735"/>
              <a:ext cx="1205667" cy="1247799"/>
              <a:chOff x="1133993" y="2493597"/>
              <a:chExt cx="2063565" cy="1582637"/>
            </a:xfrm>
            <a:effectLst>
              <a:glow rad="254000">
                <a:schemeClr val="bg1">
                  <a:alpha val="70000"/>
                </a:schemeClr>
              </a:glow>
              <a:outerShdw blurRad="190500" dist="254000" dir="2700000" algn="tl" rotWithShape="0">
                <a:prstClr val="black">
                  <a:alpha val="17000"/>
                </a:prstClr>
              </a:outerShdw>
            </a:effectLst>
          </p:grpSpPr>
          <p:sp>
            <p:nvSpPr>
              <p:cNvPr id="40" name="Freeform 24"/>
              <p:cNvSpPr>
                <a:spLocks noChangeArrowheads="1"/>
              </p:cNvSpPr>
              <p:nvPr/>
            </p:nvSpPr>
            <p:spPr bwMode="auto">
              <a:xfrm rot="16200000">
                <a:off x="1297714" y="2333514"/>
                <a:ext cx="1578999" cy="1906441"/>
              </a:xfrm>
              <a:custGeom>
                <a:avLst/>
                <a:gdLst>
                  <a:gd name="T0" fmla="*/ 963 w 1916"/>
                  <a:gd name="T1" fmla="*/ 0 h 1607"/>
                  <a:gd name="T2" fmla="*/ 963 w 1916"/>
                  <a:gd name="T3" fmla="*/ 0 h 1607"/>
                  <a:gd name="T4" fmla="*/ 56 w 1916"/>
                  <a:gd name="T5" fmla="*/ 521 h 1607"/>
                  <a:gd name="T6" fmla="*/ 56 w 1916"/>
                  <a:gd name="T7" fmla="*/ 787 h 1607"/>
                  <a:gd name="T8" fmla="*/ 56 w 1916"/>
                  <a:gd name="T9" fmla="*/ 1606 h 1607"/>
                  <a:gd name="T10" fmla="*/ 1915 w 1916"/>
                  <a:gd name="T11" fmla="*/ 1606 h 1607"/>
                  <a:gd name="T12" fmla="*/ 1915 w 1916"/>
                  <a:gd name="T13" fmla="*/ 787 h 1607"/>
                  <a:gd name="T14" fmla="*/ 1915 w 1916"/>
                  <a:gd name="T15" fmla="*/ 521 h 1607"/>
                  <a:gd name="T16" fmla="*/ 963 w 1916"/>
                  <a:gd name="T17" fmla="*/ 0 h 16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16" h="1607">
                    <a:moveTo>
                      <a:pt x="963" y="0"/>
                    </a:moveTo>
                    <a:lnTo>
                      <a:pt x="963" y="0"/>
                    </a:lnTo>
                    <a:cubicBezTo>
                      <a:pt x="0" y="0"/>
                      <a:pt x="56" y="521"/>
                      <a:pt x="56" y="521"/>
                    </a:cubicBezTo>
                    <a:cubicBezTo>
                      <a:pt x="56" y="787"/>
                      <a:pt x="56" y="787"/>
                      <a:pt x="56" y="787"/>
                    </a:cubicBezTo>
                    <a:cubicBezTo>
                      <a:pt x="56" y="1606"/>
                      <a:pt x="56" y="1606"/>
                      <a:pt x="56" y="1606"/>
                    </a:cubicBezTo>
                    <a:cubicBezTo>
                      <a:pt x="1915" y="1606"/>
                      <a:pt x="1915" y="1606"/>
                      <a:pt x="1915" y="1606"/>
                    </a:cubicBezTo>
                    <a:cubicBezTo>
                      <a:pt x="1915" y="787"/>
                      <a:pt x="1915" y="787"/>
                      <a:pt x="1915" y="787"/>
                    </a:cubicBezTo>
                    <a:cubicBezTo>
                      <a:pt x="1915" y="521"/>
                      <a:pt x="1915" y="521"/>
                      <a:pt x="1915" y="521"/>
                    </a:cubicBezTo>
                    <a:cubicBezTo>
                      <a:pt x="1915" y="521"/>
                      <a:pt x="1915" y="0"/>
                      <a:pt x="963" y="0"/>
                    </a:cubicBezTo>
                  </a:path>
                </a:pathLst>
              </a:custGeom>
              <a:gradFill flip="none" rotWithShape="0">
                <a:gsLst>
                  <a:gs pos="7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32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  <a:effectLst/>
              <a:extLst/>
            </p:spPr>
            <p:txBody>
              <a:bodyPr wrap="none" anchor="ctr">
                <a:normAutofit/>
              </a:bodyPr>
              <a:lstStyle/>
              <a:p>
                <a:endParaRPr lang="en-US"/>
              </a:p>
            </p:txBody>
          </p:sp>
          <p:sp>
            <p:nvSpPr>
              <p:cNvPr id="41" name="Freeform 25"/>
              <p:cNvSpPr>
                <a:spLocks noChangeArrowheads="1"/>
              </p:cNvSpPr>
              <p:nvPr/>
            </p:nvSpPr>
            <p:spPr bwMode="auto">
              <a:xfrm rot="16200000">
                <a:off x="2092071" y="3075336"/>
                <a:ext cx="1535339" cy="371862"/>
              </a:xfrm>
              <a:custGeom>
                <a:avLst/>
                <a:gdLst>
                  <a:gd name="T0" fmla="*/ 0 w 1860"/>
                  <a:gd name="T1" fmla="*/ 310 h 311"/>
                  <a:gd name="T2" fmla="*/ 1859 w 1860"/>
                  <a:gd name="T3" fmla="*/ 310 h 311"/>
                  <a:gd name="T4" fmla="*/ 1859 w 1860"/>
                  <a:gd name="T5" fmla="*/ 0 h 311"/>
                  <a:gd name="T6" fmla="*/ 0 w 1860"/>
                  <a:gd name="T7" fmla="*/ 0 h 311"/>
                  <a:gd name="T8" fmla="*/ 0 w 1860"/>
                  <a:gd name="T9" fmla="*/ 310 h 3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60" h="311">
                    <a:moveTo>
                      <a:pt x="0" y="310"/>
                    </a:moveTo>
                    <a:lnTo>
                      <a:pt x="1859" y="310"/>
                    </a:lnTo>
                    <a:lnTo>
                      <a:pt x="1859" y="0"/>
                    </a:lnTo>
                    <a:lnTo>
                      <a:pt x="0" y="0"/>
                    </a:lnTo>
                    <a:lnTo>
                      <a:pt x="0" y="310"/>
                    </a:ln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/>
            </p:spPr>
            <p:txBody>
              <a:bodyPr wrap="none" anchor="ctr">
                <a:normAutofit fontScale="55000" lnSpcReduction="20000"/>
              </a:bodyPr>
              <a:lstStyle/>
              <a:p>
                <a:endParaRPr lang="en-US"/>
              </a:p>
            </p:txBody>
          </p:sp>
          <p:sp>
            <p:nvSpPr>
              <p:cNvPr id="42" name="Freeform 26"/>
              <p:cNvSpPr>
                <a:spLocks noChangeArrowheads="1"/>
              </p:cNvSpPr>
              <p:nvPr/>
            </p:nvSpPr>
            <p:spPr bwMode="auto">
              <a:xfrm rot="16200000">
                <a:off x="1110466" y="2997275"/>
                <a:ext cx="502078" cy="172838"/>
              </a:xfrm>
              <a:custGeom>
                <a:avLst/>
                <a:gdLst>
                  <a:gd name="T0" fmla="*/ 608 w 609"/>
                  <a:gd name="T1" fmla="*/ 78 h 145"/>
                  <a:gd name="T2" fmla="*/ 608 w 609"/>
                  <a:gd name="T3" fmla="*/ 78 h 145"/>
                  <a:gd name="T4" fmla="*/ 309 w 609"/>
                  <a:gd name="T5" fmla="*/ 0 h 145"/>
                  <a:gd name="T6" fmla="*/ 0 w 609"/>
                  <a:gd name="T7" fmla="*/ 78 h 145"/>
                  <a:gd name="T8" fmla="*/ 309 w 609"/>
                  <a:gd name="T9" fmla="*/ 144 h 145"/>
                  <a:gd name="T10" fmla="*/ 608 w 609"/>
                  <a:gd name="T11" fmla="*/ 78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09" h="145">
                    <a:moveTo>
                      <a:pt x="608" y="78"/>
                    </a:moveTo>
                    <a:lnTo>
                      <a:pt x="608" y="78"/>
                    </a:lnTo>
                    <a:cubicBezTo>
                      <a:pt x="608" y="34"/>
                      <a:pt x="475" y="0"/>
                      <a:pt x="309" y="0"/>
                    </a:cubicBezTo>
                    <a:cubicBezTo>
                      <a:pt x="133" y="0"/>
                      <a:pt x="0" y="34"/>
                      <a:pt x="0" y="78"/>
                    </a:cubicBezTo>
                    <a:cubicBezTo>
                      <a:pt x="0" y="111"/>
                      <a:pt x="133" y="144"/>
                      <a:pt x="309" y="144"/>
                    </a:cubicBezTo>
                    <a:cubicBezTo>
                      <a:pt x="475" y="144"/>
                      <a:pt x="608" y="111"/>
                      <a:pt x="608" y="78"/>
                    </a:cubicBezTo>
                  </a:path>
                </a:pathLst>
              </a:custGeom>
              <a:solidFill>
                <a:schemeClr val="accent3">
                  <a:lumMod val="20000"/>
                  <a:lumOff val="80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>
                <a:normAutofit fontScale="25000" lnSpcReduction="20000"/>
              </a:bodyPr>
              <a:lstStyle/>
              <a:p>
                <a:endParaRPr lang="en-US"/>
              </a:p>
            </p:txBody>
          </p:sp>
          <p:sp>
            <p:nvSpPr>
              <p:cNvPr id="43" name="Freeform 54"/>
              <p:cNvSpPr>
                <a:spLocks noChangeArrowheads="1"/>
              </p:cNvSpPr>
              <p:nvPr/>
            </p:nvSpPr>
            <p:spPr bwMode="auto">
              <a:xfrm rot="16200000">
                <a:off x="2312046" y="3143425"/>
                <a:ext cx="1535339" cy="235685"/>
              </a:xfrm>
              <a:custGeom>
                <a:avLst/>
                <a:gdLst>
                  <a:gd name="T0" fmla="*/ 0 w 1860"/>
                  <a:gd name="T1" fmla="*/ 199 h 200"/>
                  <a:gd name="T2" fmla="*/ 1859 w 1860"/>
                  <a:gd name="T3" fmla="*/ 199 h 200"/>
                  <a:gd name="T4" fmla="*/ 1859 w 1860"/>
                  <a:gd name="T5" fmla="*/ 0 h 200"/>
                  <a:gd name="T6" fmla="*/ 0 w 1860"/>
                  <a:gd name="T7" fmla="*/ 0 h 200"/>
                  <a:gd name="T8" fmla="*/ 0 w 1860"/>
                  <a:gd name="T9" fmla="*/ 199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60" h="200">
                    <a:moveTo>
                      <a:pt x="0" y="199"/>
                    </a:moveTo>
                    <a:lnTo>
                      <a:pt x="1859" y="199"/>
                    </a:lnTo>
                    <a:lnTo>
                      <a:pt x="1859" y="0"/>
                    </a:lnTo>
                    <a:lnTo>
                      <a:pt x="0" y="0"/>
                    </a:lnTo>
                    <a:lnTo>
                      <a:pt x="0" y="199"/>
                    </a:lnTo>
                  </a:path>
                </a:pathLst>
              </a:custGeom>
              <a:gradFill flip="none" rotWithShape="1">
                <a:gsLst>
                  <a:gs pos="0">
                    <a:schemeClr val="tx2">
                      <a:lumMod val="40000"/>
                      <a:lumOff val="60000"/>
                    </a:schemeClr>
                  </a:gs>
                  <a:gs pos="83000">
                    <a:schemeClr val="tx2">
                      <a:lumMod val="40000"/>
                      <a:lumOff val="60000"/>
                    </a:schemeClr>
                  </a:gs>
                  <a:gs pos="73000">
                    <a:schemeClr val="bg1"/>
                  </a:gs>
                </a:gsLst>
                <a:lin ang="0" scaled="0"/>
                <a:tileRect/>
              </a:gradFill>
              <a:ln>
                <a:noFill/>
              </a:ln>
              <a:effectLst/>
              <a:extLst/>
            </p:spPr>
            <p:txBody>
              <a:bodyPr wrap="none" anchor="ctr">
                <a:normAutofit fontScale="25000" lnSpcReduction="20000"/>
              </a:bodyPr>
              <a:lstStyle/>
              <a:p>
                <a:endParaRPr lang="en-US"/>
              </a:p>
            </p:txBody>
          </p:sp>
          <p:sp>
            <p:nvSpPr>
              <p:cNvPr id="44" name="Freeform 55"/>
              <p:cNvSpPr>
                <a:spLocks noChangeArrowheads="1"/>
              </p:cNvSpPr>
              <p:nvPr/>
            </p:nvSpPr>
            <p:spPr bwMode="auto">
              <a:xfrm rot="16200000">
                <a:off x="1861623" y="3148661"/>
                <a:ext cx="1535339" cy="225212"/>
              </a:xfrm>
              <a:custGeom>
                <a:avLst/>
                <a:gdLst>
                  <a:gd name="T0" fmla="*/ 0 w 1860"/>
                  <a:gd name="T1" fmla="*/ 189 h 190"/>
                  <a:gd name="T2" fmla="*/ 1859 w 1860"/>
                  <a:gd name="T3" fmla="*/ 189 h 190"/>
                  <a:gd name="T4" fmla="*/ 1859 w 1860"/>
                  <a:gd name="T5" fmla="*/ 0 h 190"/>
                  <a:gd name="T6" fmla="*/ 0 w 1860"/>
                  <a:gd name="T7" fmla="*/ 0 h 190"/>
                  <a:gd name="T8" fmla="*/ 0 w 1860"/>
                  <a:gd name="T9" fmla="*/ 189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60" h="190">
                    <a:moveTo>
                      <a:pt x="0" y="189"/>
                    </a:moveTo>
                    <a:lnTo>
                      <a:pt x="1859" y="189"/>
                    </a:lnTo>
                    <a:lnTo>
                      <a:pt x="1859" y="0"/>
                    </a:lnTo>
                    <a:lnTo>
                      <a:pt x="0" y="0"/>
                    </a:lnTo>
                    <a:lnTo>
                      <a:pt x="0" y="189"/>
                    </a:lnTo>
                  </a:path>
                </a:pathLst>
              </a:custGeom>
              <a:gradFill flip="none" rotWithShape="1">
                <a:gsLst>
                  <a:gs pos="0">
                    <a:schemeClr val="tx2">
                      <a:lumMod val="40000"/>
                      <a:lumOff val="60000"/>
                    </a:schemeClr>
                  </a:gs>
                  <a:gs pos="83000">
                    <a:schemeClr val="tx2">
                      <a:lumMod val="40000"/>
                      <a:lumOff val="60000"/>
                    </a:schemeClr>
                  </a:gs>
                  <a:gs pos="73000">
                    <a:schemeClr val="bg1"/>
                  </a:gs>
                </a:gsLst>
                <a:lin ang="0" scaled="0"/>
                <a:tileRect/>
              </a:gradFill>
              <a:ln>
                <a:noFill/>
              </a:ln>
              <a:effectLst/>
              <a:extLst/>
            </p:spPr>
            <p:txBody>
              <a:bodyPr wrap="none" anchor="ctr">
                <a:normAutofit fontScale="25000" lnSpcReduction="20000"/>
              </a:bodyPr>
              <a:lstStyle/>
              <a:p>
                <a:endParaRPr lang="en-US"/>
              </a:p>
            </p:txBody>
          </p:sp>
        </p:grpSp>
        <p:grpSp>
          <p:nvGrpSpPr>
            <p:cNvPr id="36" name="Group 35"/>
            <p:cNvGrpSpPr/>
            <p:nvPr/>
          </p:nvGrpSpPr>
          <p:grpSpPr>
            <a:xfrm rot="5400000">
              <a:off x="439428" y="2702679"/>
              <a:ext cx="2938391" cy="1210508"/>
              <a:chOff x="5709831" y="2504627"/>
              <a:chExt cx="2831426" cy="1535339"/>
            </a:xfrm>
            <a:effectLst>
              <a:glow rad="254000">
                <a:schemeClr val="bg1">
                  <a:alpha val="70000"/>
                </a:schemeClr>
              </a:glow>
              <a:outerShdw blurRad="190500" dist="254000" dir="2700000" algn="tl" rotWithShape="0">
                <a:prstClr val="black">
                  <a:alpha val="17000"/>
                </a:prstClr>
              </a:outerShdw>
            </a:effectLst>
          </p:grpSpPr>
          <p:sp>
            <p:nvSpPr>
              <p:cNvPr id="37" name="Freeform 6"/>
              <p:cNvSpPr>
                <a:spLocks noChangeArrowheads="1"/>
              </p:cNvSpPr>
              <p:nvPr/>
            </p:nvSpPr>
            <p:spPr bwMode="auto">
              <a:xfrm rot="16200000">
                <a:off x="6567075" y="1858403"/>
                <a:ext cx="1116940" cy="2831425"/>
              </a:xfrm>
              <a:custGeom>
                <a:avLst/>
                <a:gdLst>
                  <a:gd name="T0" fmla="*/ 1351 w 1352"/>
                  <a:gd name="T1" fmla="*/ 0 h 1086"/>
                  <a:gd name="T2" fmla="*/ 0 w 1352"/>
                  <a:gd name="T3" fmla="*/ 0 h 1086"/>
                  <a:gd name="T4" fmla="*/ 0 w 1352"/>
                  <a:gd name="T5" fmla="*/ 1085 h 1086"/>
                  <a:gd name="T6" fmla="*/ 1351 w 1352"/>
                  <a:gd name="T7" fmla="*/ 1085 h 1086"/>
                  <a:gd name="T8" fmla="*/ 1351 w 1352"/>
                  <a:gd name="T9" fmla="*/ 0 h 10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52" h="1086">
                    <a:moveTo>
                      <a:pt x="1351" y="0"/>
                    </a:moveTo>
                    <a:lnTo>
                      <a:pt x="0" y="0"/>
                    </a:lnTo>
                    <a:lnTo>
                      <a:pt x="0" y="1085"/>
                    </a:lnTo>
                    <a:lnTo>
                      <a:pt x="1351" y="1085"/>
                    </a:lnTo>
                    <a:lnTo>
                      <a:pt x="1351" y="0"/>
                    </a:lnTo>
                  </a:path>
                </a:pathLst>
              </a:custGeom>
              <a:gradFill flip="none" rotWithShape="0">
                <a:gsLst>
                  <a:gs pos="0">
                    <a:schemeClr val="accent4">
                      <a:lumMod val="67000"/>
                    </a:schemeClr>
                  </a:gs>
                  <a:gs pos="48000">
                    <a:schemeClr val="accent4">
                      <a:lumMod val="97000"/>
                      <a:lumOff val="3000"/>
                    </a:schemeClr>
                  </a:gs>
                  <a:gs pos="100000">
                    <a:schemeClr val="accent4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  <a:effectLst/>
              <a:extLst/>
            </p:spPr>
            <p:txBody>
              <a:bodyPr wrap="none" anchor="ctr">
                <a:normAutofit/>
              </a:bodyPr>
              <a:lstStyle/>
              <a:p>
                <a:endParaRPr lang="en-US"/>
              </a:p>
            </p:txBody>
          </p:sp>
          <p:sp>
            <p:nvSpPr>
              <p:cNvPr id="38" name="Freeform 12"/>
              <p:cNvSpPr>
                <a:spLocks noChangeArrowheads="1"/>
              </p:cNvSpPr>
              <p:nvPr/>
            </p:nvSpPr>
            <p:spPr bwMode="auto">
              <a:xfrm rot="16200000">
                <a:off x="7020035" y="1194423"/>
                <a:ext cx="211018" cy="2831425"/>
              </a:xfrm>
              <a:custGeom>
                <a:avLst/>
                <a:gdLst>
                  <a:gd name="T0" fmla="*/ 0 w 255"/>
                  <a:gd name="T1" fmla="*/ 1085 h 1086"/>
                  <a:gd name="T2" fmla="*/ 254 w 255"/>
                  <a:gd name="T3" fmla="*/ 1085 h 1086"/>
                  <a:gd name="T4" fmla="*/ 254 w 255"/>
                  <a:gd name="T5" fmla="*/ 0 h 1086"/>
                  <a:gd name="T6" fmla="*/ 0 w 255"/>
                  <a:gd name="T7" fmla="*/ 0 h 1086"/>
                  <a:gd name="T8" fmla="*/ 0 w 255"/>
                  <a:gd name="T9" fmla="*/ 1085 h 10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5" h="1086">
                    <a:moveTo>
                      <a:pt x="0" y="1085"/>
                    </a:moveTo>
                    <a:lnTo>
                      <a:pt x="254" y="1085"/>
                    </a:lnTo>
                    <a:lnTo>
                      <a:pt x="254" y="0"/>
                    </a:lnTo>
                    <a:lnTo>
                      <a:pt x="0" y="0"/>
                    </a:lnTo>
                    <a:lnTo>
                      <a:pt x="0" y="1085"/>
                    </a:ln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  <a:extLst/>
            </p:spPr>
            <p:txBody>
              <a:bodyPr wrap="none" anchor="ctr">
                <a:normAutofit/>
              </a:bodyPr>
              <a:lstStyle/>
              <a:p>
                <a:endParaRPr lang="en-US"/>
              </a:p>
            </p:txBody>
          </p:sp>
          <p:sp>
            <p:nvSpPr>
              <p:cNvPr id="39" name="Freeform 18"/>
              <p:cNvSpPr>
                <a:spLocks noChangeArrowheads="1"/>
              </p:cNvSpPr>
              <p:nvPr/>
            </p:nvSpPr>
            <p:spPr bwMode="auto">
              <a:xfrm rot="16200000">
                <a:off x="7020035" y="2518744"/>
                <a:ext cx="211018" cy="2831425"/>
              </a:xfrm>
              <a:custGeom>
                <a:avLst/>
                <a:gdLst>
                  <a:gd name="T0" fmla="*/ 254 w 255"/>
                  <a:gd name="T1" fmla="*/ 0 h 1086"/>
                  <a:gd name="T2" fmla="*/ 0 w 255"/>
                  <a:gd name="T3" fmla="*/ 0 h 1086"/>
                  <a:gd name="T4" fmla="*/ 0 w 255"/>
                  <a:gd name="T5" fmla="*/ 1085 h 1086"/>
                  <a:gd name="T6" fmla="*/ 254 w 255"/>
                  <a:gd name="T7" fmla="*/ 1085 h 1086"/>
                  <a:gd name="T8" fmla="*/ 254 w 255"/>
                  <a:gd name="T9" fmla="*/ 0 h 10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5" h="1086">
                    <a:moveTo>
                      <a:pt x="254" y="0"/>
                    </a:moveTo>
                    <a:lnTo>
                      <a:pt x="0" y="0"/>
                    </a:lnTo>
                    <a:lnTo>
                      <a:pt x="0" y="1085"/>
                    </a:lnTo>
                    <a:lnTo>
                      <a:pt x="254" y="1085"/>
                    </a:lnTo>
                    <a:lnTo>
                      <a:pt x="254" y="0"/>
                    </a:lnTo>
                  </a:path>
                </a:pathLst>
              </a:custGeom>
              <a:solidFill>
                <a:schemeClr val="accent4">
                  <a:lumMod val="50000"/>
                </a:schemeClr>
              </a:solidFill>
              <a:ln>
                <a:noFill/>
              </a:ln>
              <a:effectLst/>
              <a:extLst/>
            </p:spPr>
            <p:txBody>
              <a:bodyPr wrap="none" anchor="ctr">
                <a:normAutofit/>
              </a:bodyPr>
              <a:lstStyle/>
              <a:p>
                <a:endParaRPr lang="en-US"/>
              </a:p>
            </p:txBody>
          </p:sp>
        </p:grpSp>
      </p:grpSp>
      <p:grpSp>
        <p:nvGrpSpPr>
          <p:cNvPr id="50" name="Group 49"/>
          <p:cNvGrpSpPr/>
          <p:nvPr/>
        </p:nvGrpSpPr>
        <p:grpSpPr>
          <a:xfrm>
            <a:off x="4615543" y="2052827"/>
            <a:ext cx="3965988" cy="4403577"/>
            <a:chOff x="4128768" y="4507159"/>
            <a:chExt cx="3580898" cy="649545"/>
          </a:xfrm>
        </p:grpSpPr>
        <p:sp>
          <p:nvSpPr>
            <p:cNvPr id="52" name="TextBox 51"/>
            <p:cNvSpPr txBox="1"/>
            <p:nvPr/>
          </p:nvSpPr>
          <p:spPr>
            <a:xfrm>
              <a:off x="4128768" y="4507159"/>
              <a:ext cx="3580898" cy="646331"/>
            </a:xfrm>
            <a:prstGeom prst="rect">
              <a:avLst/>
            </a:prstGeom>
            <a:noFill/>
          </p:spPr>
          <p:txBody>
            <a:bodyPr wrap="square" rtlCol="0" anchor="b" anchorCtr="0">
              <a:normAutofit/>
            </a:bodyPr>
            <a:lstStyle/>
            <a:p>
              <a:r>
                <a:rPr lang="en-US" sz="3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Age, sex/gender, race, disability, socio economic status, school status</a:t>
              </a:r>
            </a:p>
            <a:p>
              <a:r>
                <a:rPr lang="en-US" sz="3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personality/interest</a:t>
              </a:r>
            </a:p>
            <a:p>
              <a:endParaRPr lang="en-US" sz="3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  <a:p>
              <a:endParaRPr lang="en-US" sz="3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cxnSp>
          <p:nvCxnSpPr>
            <p:cNvPr id="53" name="Straight Connector 52"/>
            <p:cNvCxnSpPr/>
            <p:nvPr/>
          </p:nvCxnSpPr>
          <p:spPr>
            <a:xfrm>
              <a:off x="4128768" y="5156704"/>
              <a:ext cx="3580898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4" name="Group 53"/>
          <p:cNvGrpSpPr/>
          <p:nvPr/>
        </p:nvGrpSpPr>
        <p:grpSpPr>
          <a:xfrm>
            <a:off x="2207600" y="1701989"/>
            <a:ext cx="1735142" cy="1735142"/>
            <a:chOff x="2528735" y="850447"/>
            <a:chExt cx="1936054" cy="1936054"/>
          </a:xfrm>
        </p:grpSpPr>
        <p:sp>
          <p:nvSpPr>
            <p:cNvPr id="55" name="Teardrop 54"/>
            <p:cNvSpPr/>
            <p:nvPr/>
          </p:nvSpPr>
          <p:spPr>
            <a:xfrm rot="8100000">
              <a:off x="2528735" y="850447"/>
              <a:ext cx="1936054" cy="1936054"/>
            </a:xfrm>
            <a:prstGeom prst="teardrop">
              <a:avLst/>
            </a:prstGeom>
            <a:solidFill>
              <a:schemeClr val="accent5"/>
            </a:solidFill>
            <a:ln>
              <a:noFill/>
            </a:ln>
            <a:effectLst>
              <a:outerShdw blurRad="50800" dist="762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en-US"/>
            </a:p>
          </p:txBody>
        </p:sp>
        <p:grpSp>
          <p:nvGrpSpPr>
            <p:cNvPr id="56" name="Group 55"/>
            <p:cNvGrpSpPr/>
            <p:nvPr/>
          </p:nvGrpSpPr>
          <p:grpSpPr>
            <a:xfrm>
              <a:off x="2614775" y="1034146"/>
              <a:ext cx="1763971" cy="1568658"/>
              <a:chOff x="7732405" y="-1018984"/>
              <a:chExt cx="1941281" cy="1726336"/>
            </a:xfrm>
          </p:grpSpPr>
          <p:sp>
            <p:nvSpPr>
              <p:cNvPr id="57" name="Freeform 47"/>
              <p:cNvSpPr>
                <a:spLocks noChangeArrowheads="1"/>
              </p:cNvSpPr>
              <p:nvPr/>
            </p:nvSpPr>
            <p:spPr bwMode="auto">
              <a:xfrm>
                <a:off x="7839880" y="-1018984"/>
                <a:ext cx="1726336" cy="1726336"/>
              </a:xfrm>
              <a:custGeom>
                <a:avLst/>
                <a:gdLst>
                  <a:gd name="T0" fmla="*/ 975 w 1950"/>
                  <a:gd name="T1" fmla="*/ 0 h 1950"/>
                  <a:gd name="T2" fmla="*/ 975 w 1950"/>
                  <a:gd name="T3" fmla="*/ 0 h 1950"/>
                  <a:gd name="T4" fmla="*/ 1949 w 1950"/>
                  <a:gd name="T5" fmla="*/ 974 h 1950"/>
                  <a:gd name="T6" fmla="*/ 975 w 1950"/>
                  <a:gd name="T7" fmla="*/ 1949 h 1950"/>
                  <a:gd name="T8" fmla="*/ 0 w 1950"/>
                  <a:gd name="T9" fmla="*/ 974 h 1950"/>
                  <a:gd name="T10" fmla="*/ 975 w 1950"/>
                  <a:gd name="T11" fmla="*/ 0 h 19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50" h="1950">
                    <a:moveTo>
                      <a:pt x="975" y="0"/>
                    </a:moveTo>
                    <a:lnTo>
                      <a:pt x="975" y="0"/>
                    </a:lnTo>
                    <a:cubicBezTo>
                      <a:pt x="1507" y="0"/>
                      <a:pt x="1949" y="443"/>
                      <a:pt x="1949" y="974"/>
                    </a:cubicBezTo>
                    <a:cubicBezTo>
                      <a:pt x="1949" y="1506"/>
                      <a:pt x="1507" y="1949"/>
                      <a:pt x="975" y="1949"/>
                    </a:cubicBezTo>
                    <a:cubicBezTo>
                      <a:pt x="432" y="1949"/>
                      <a:pt x="0" y="1506"/>
                      <a:pt x="0" y="974"/>
                    </a:cubicBezTo>
                    <a:cubicBezTo>
                      <a:pt x="0" y="443"/>
                      <a:pt x="432" y="0"/>
                      <a:pt x="975" y="0"/>
                    </a:cubicBezTo>
                  </a:path>
                </a:pathLst>
              </a:custGeom>
              <a:gradFill>
                <a:gsLst>
                  <a:gs pos="94000">
                    <a:schemeClr val="accent5">
                      <a:lumMod val="20000"/>
                      <a:lumOff val="80000"/>
                    </a:schemeClr>
                  </a:gs>
                  <a:gs pos="61000">
                    <a:schemeClr val="bg1"/>
                  </a:gs>
                </a:gsLst>
                <a:path path="circle">
                  <a:fillToRect r="100000" b="100000"/>
                </a:path>
              </a:gradFill>
              <a:ln>
                <a:noFill/>
              </a:ln>
              <a:effectLst/>
              <a:extLst/>
            </p:spPr>
            <p:txBody>
              <a:bodyPr wrap="none" anchor="ctr">
                <a:normAutofit/>
              </a:bodyPr>
              <a:lstStyle/>
              <a:p>
                <a:endParaRPr lang="en-US"/>
              </a:p>
            </p:txBody>
          </p:sp>
          <p:sp>
            <p:nvSpPr>
              <p:cNvPr id="58" name="TextBox 57"/>
              <p:cNvSpPr txBox="1"/>
              <p:nvPr/>
            </p:nvSpPr>
            <p:spPr>
              <a:xfrm>
                <a:off x="7732405" y="-790338"/>
                <a:ext cx="1941281" cy="1058213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normAutofit/>
              </a:bodyPr>
              <a:lstStyle/>
              <a:p>
                <a:pPr algn="ctr"/>
                <a:r>
                  <a:rPr lang="en-US" sz="1600" dirty="0"/>
                  <a:t>Discuss</a:t>
                </a:r>
              </a:p>
            </p:txBody>
          </p:sp>
        </p:grpSp>
      </p:grpSp>
      <p:sp>
        <p:nvSpPr>
          <p:cNvPr id="59" name="TextBox 58"/>
          <p:cNvSpPr txBox="1"/>
          <p:nvPr/>
        </p:nvSpPr>
        <p:spPr>
          <a:xfrm>
            <a:off x="2957269" y="152927"/>
            <a:ext cx="5090710" cy="707886"/>
          </a:xfrm>
          <a:prstGeom prst="rect">
            <a:avLst/>
          </a:prstGeom>
          <a:noFill/>
        </p:spPr>
        <p:txBody>
          <a:bodyPr wrap="square" rtlCol="0">
            <a:normAutofit fontScale="85000" lnSpcReduction="10000"/>
          </a:bodyPr>
          <a:lstStyle/>
          <a:p>
            <a:pPr algn="r"/>
            <a:r>
              <a:rPr lang="en-US" sz="4000" dirty="0">
                <a:solidFill>
                  <a:schemeClr val="tx2">
                    <a:lumMod val="75000"/>
                  </a:schemeClr>
                </a:solidFill>
              </a:rPr>
              <a:t>Understanding our Learner</a:t>
            </a:r>
          </a:p>
        </p:txBody>
      </p:sp>
    </p:spTree>
    <p:extLst>
      <p:ext uri="{BB962C8B-B14F-4D97-AF65-F5344CB8AC3E}">
        <p14:creationId xmlns:p14="http://schemas.microsoft.com/office/powerpoint/2010/main" val="1808658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46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35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35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1"/>
          <p:cNvSpPr>
            <a:spLocks noChangeArrowheads="1"/>
          </p:cNvSpPr>
          <p:nvPr/>
        </p:nvSpPr>
        <p:spPr bwMode="auto">
          <a:xfrm>
            <a:off x="2484" y="0"/>
            <a:ext cx="9144000" cy="6858000"/>
          </a:xfrm>
          <a:custGeom>
            <a:avLst/>
            <a:gdLst>
              <a:gd name="T0" fmla="*/ 19589 w 19590"/>
              <a:gd name="T1" fmla="*/ 11017 h 11018"/>
              <a:gd name="T2" fmla="*/ 0 w 19590"/>
              <a:gd name="T3" fmla="*/ 11017 h 11018"/>
              <a:gd name="T4" fmla="*/ 0 w 19590"/>
              <a:gd name="T5" fmla="*/ 0 h 11018"/>
              <a:gd name="T6" fmla="*/ 19589 w 19590"/>
              <a:gd name="T7" fmla="*/ 0 h 11018"/>
              <a:gd name="T8" fmla="*/ 19589 w 19590"/>
              <a:gd name="T9" fmla="*/ 11017 h 110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590" h="11018">
                <a:moveTo>
                  <a:pt x="19589" y="11017"/>
                </a:moveTo>
                <a:lnTo>
                  <a:pt x="0" y="11017"/>
                </a:lnTo>
                <a:lnTo>
                  <a:pt x="0" y="0"/>
                </a:lnTo>
                <a:lnTo>
                  <a:pt x="19589" y="0"/>
                </a:lnTo>
                <a:lnTo>
                  <a:pt x="19589" y="11017"/>
                </a:lnTo>
              </a:path>
            </a:pathLst>
          </a:custGeom>
          <a:gradFill flip="none" rotWithShape="1">
            <a:gsLst>
              <a:gs pos="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8100000" scaled="1"/>
            <a:tileRect/>
          </a:gradFill>
          <a:ln>
            <a:noFill/>
          </a:ln>
          <a:effectLst/>
          <a:extLst/>
        </p:spPr>
        <p:txBody>
          <a:bodyPr wrap="none" anchor="ctr"/>
          <a:lstStyle/>
          <a:p>
            <a:endParaRPr lang="en-US" sz="1350" dirty="0">
              <a:solidFill>
                <a:sysClr val="windowText" lastClr="000000"/>
              </a:solidFill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2226411" y="1488876"/>
            <a:ext cx="4262212" cy="1293251"/>
            <a:chOff x="3687350" y="2493599"/>
            <a:chExt cx="1288421" cy="1535338"/>
          </a:xfrm>
          <a:effectLst>
            <a:glow rad="254000">
              <a:schemeClr val="bg1">
                <a:alpha val="70000"/>
              </a:schemeClr>
            </a:glow>
            <a:outerShdw blurRad="190500" dist="254000" dir="2700000" algn="tl" rotWithShape="0">
              <a:prstClr val="black">
                <a:alpha val="17000"/>
              </a:prstClr>
            </a:outerShdw>
          </a:effectLst>
        </p:grpSpPr>
        <p:sp>
          <p:nvSpPr>
            <p:cNvPr id="6" name="Freeform 6"/>
            <p:cNvSpPr>
              <a:spLocks noChangeArrowheads="1"/>
            </p:cNvSpPr>
            <p:nvPr/>
          </p:nvSpPr>
          <p:spPr bwMode="auto">
            <a:xfrm rot="16200000">
              <a:off x="3773091" y="2618876"/>
              <a:ext cx="1116940" cy="1288421"/>
            </a:xfrm>
            <a:custGeom>
              <a:avLst/>
              <a:gdLst>
                <a:gd name="T0" fmla="*/ 1351 w 1352"/>
                <a:gd name="T1" fmla="*/ 0 h 1086"/>
                <a:gd name="T2" fmla="*/ 0 w 1352"/>
                <a:gd name="T3" fmla="*/ 0 h 1086"/>
                <a:gd name="T4" fmla="*/ 0 w 1352"/>
                <a:gd name="T5" fmla="*/ 1085 h 1086"/>
                <a:gd name="T6" fmla="*/ 1351 w 1352"/>
                <a:gd name="T7" fmla="*/ 1085 h 1086"/>
                <a:gd name="T8" fmla="*/ 1351 w 1352"/>
                <a:gd name="T9" fmla="*/ 0 h 10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52" h="1086">
                  <a:moveTo>
                    <a:pt x="1351" y="0"/>
                  </a:moveTo>
                  <a:lnTo>
                    <a:pt x="0" y="0"/>
                  </a:lnTo>
                  <a:lnTo>
                    <a:pt x="0" y="1085"/>
                  </a:lnTo>
                  <a:lnTo>
                    <a:pt x="1351" y="1085"/>
                  </a:lnTo>
                  <a:lnTo>
                    <a:pt x="1351" y="0"/>
                  </a:lnTo>
                </a:path>
              </a:pathLst>
            </a:custGeom>
            <a:gradFill flip="none" rotWithShape="0">
              <a:gsLst>
                <a:gs pos="0">
                  <a:schemeClr val="accent4">
                    <a:lumMod val="67000"/>
                  </a:schemeClr>
                </a:gs>
                <a:gs pos="48000">
                  <a:schemeClr val="accent4">
                    <a:lumMod val="97000"/>
                    <a:lumOff val="3000"/>
                  </a:schemeClr>
                </a:gs>
                <a:gs pos="100000">
                  <a:schemeClr val="accent4">
                    <a:lumMod val="60000"/>
                    <a:lumOff val="40000"/>
                  </a:schemeClr>
                </a:gs>
              </a:gsLst>
              <a:lin ang="16200000" scaled="1"/>
              <a:tileRect/>
            </a:gradFill>
            <a:ln>
              <a:noFill/>
            </a:ln>
            <a:effectLst/>
            <a:extLst/>
          </p:spPr>
          <p:txBody>
            <a:bodyPr wrap="none" anchor="ctr">
              <a:normAutofit/>
            </a:bodyPr>
            <a:lstStyle/>
            <a:p>
              <a:endParaRPr lang="en-US" sz="1350"/>
            </a:p>
          </p:txBody>
        </p:sp>
        <p:sp>
          <p:nvSpPr>
            <p:cNvPr id="7" name="Freeform 12"/>
            <p:cNvSpPr>
              <a:spLocks noChangeArrowheads="1"/>
            </p:cNvSpPr>
            <p:nvPr/>
          </p:nvSpPr>
          <p:spPr bwMode="auto">
            <a:xfrm rot="16200000">
              <a:off x="4226052" y="1954897"/>
              <a:ext cx="211018" cy="1288421"/>
            </a:xfrm>
            <a:custGeom>
              <a:avLst/>
              <a:gdLst>
                <a:gd name="T0" fmla="*/ 0 w 255"/>
                <a:gd name="T1" fmla="*/ 1085 h 1086"/>
                <a:gd name="T2" fmla="*/ 254 w 255"/>
                <a:gd name="T3" fmla="*/ 1085 h 1086"/>
                <a:gd name="T4" fmla="*/ 254 w 255"/>
                <a:gd name="T5" fmla="*/ 0 h 1086"/>
                <a:gd name="T6" fmla="*/ 0 w 255"/>
                <a:gd name="T7" fmla="*/ 0 h 1086"/>
                <a:gd name="T8" fmla="*/ 0 w 255"/>
                <a:gd name="T9" fmla="*/ 1085 h 10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1086">
                  <a:moveTo>
                    <a:pt x="0" y="1085"/>
                  </a:moveTo>
                  <a:lnTo>
                    <a:pt x="254" y="1085"/>
                  </a:lnTo>
                  <a:lnTo>
                    <a:pt x="254" y="0"/>
                  </a:lnTo>
                  <a:lnTo>
                    <a:pt x="0" y="0"/>
                  </a:lnTo>
                  <a:lnTo>
                    <a:pt x="0" y="1085"/>
                  </a:ln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/>
          </p:spPr>
          <p:txBody>
            <a:bodyPr wrap="none" anchor="ctr">
              <a:normAutofit/>
            </a:bodyPr>
            <a:lstStyle/>
            <a:p>
              <a:endParaRPr lang="en-US" sz="1350"/>
            </a:p>
          </p:txBody>
        </p:sp>
        <p:sp>
          <p:nvSpPr>
            <p:cNvPr id="8" name="Freeform 18"/>
            <p:cNvSpPr>
              <a:spLocks noChangeArrowheads="1"/>
            </p:cNvSpPr>
            <p:nvPr/>
          </p:nvSpPr>
          <p:spPr bwMode="auto">
            <a:xfrm rot="16200000">
              <a:off x="4226052" y="3279217"/>
              <a:ext cx="211018" cy="1288421"/>
            </a:xfrm>
            <a:custGeom>
              <a:avLst/>
              <a:gdLst>
                <a:gd name="T0" fmla="*/ 254 w 255"/>
                <a:gd name="T1" fmla="*/ 0 h 1086"/>
                <a:gd name="T2" fmla="*/ 0 w 255"/>
                <a:gd name="T3" fmla="*/ 0 h 1086"/>
                <a:gd name="T4" fmla="*/ 0 w 255"/>
                <a:gd name="T5" fmla="*/ 1085 h 1086"/>
                <a:gd name="T6" fmla="*/ 254 w 255"/>
                <a:gd name="T7" fmla="*/ 1085 h 1086"/>
                <a:gd name="T8" fmla="*/ 254 w 255"/>
                <a:gd name="T9" fmla="*/ 0 h 10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1086">
                  <a:moveTo>
                    <a:pt x="254" y="0"/>
                  </a:moveTo>
                  <a:lnTo>
                    <a:pt x="0" y="0"/>
                  </a:lnTo>
                  <a:lnTo>
                    <a:pt x="0" y="1085"/>
                  </a:lnTo>
                  <a:lnTo>
                    <a:pt x="254" y="1085"/>
                  </a:lnTo>
                  <a:lnTo>
                    <a:pt x="254" y="0"/>
                  </a:lnTo>
                </a:path>
              </a:pathLst>
            </a:custGeom>
            <a:solidFill>
              <a:schemeClr val="accent4">
                <a:lumMod val="50000"/>
              </a:schemeClr>
            </a:solidFill>
            <a:ln>
              <a:noFill/>
            </a:ln>
            <a:effectLst/>
            <a:extLst/>
          </p:spPr>
          <p:txBody>
            <a:bodyPr wrap="none" anchor="ctr">
              <a:normAutofit/>
            </a:bodyPr>
            <a:lstStyle/>
            <a:p>
              <a:endParaRPr lang="en-US" sz="1350"/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6755484" y="1510919"/>
            <a:ext cx="2129446" cy="1293252"/>
            <a:chOff x="9111068" y="2493599"/>
            <a:chExt cx="2528063" cy="1535339"/>
          </a:xfrm>
          <a:effectLst>
            <a:glow rad="254000">
              <a:schemeClr val="bg1">
                <a:alpha val="70000"/>
              </a:schemeClr>
            </a:glow>
            <a:outerShdw blurRad="190500" dist="254000" dir="2700000" algn="tl" rotWithShape="0">
              <a:prstClr val="black">
                <a:alpha val="17000"/>
              </a:prstClr>
            </a:outerShdw>
          </a:effectLst>
        </p:grpSpPr>
        <p:sp>
          <p:nvSpPr>
            <p:cNvPr id="10" name="Freeform 4"/>
            <p:cNvSpPr>
              <a:spLocks noChangeArrowheads="1"/>
            </p:cNvSpPr>
            <p:nvPr/>
          </p:nvSpPr>
          <p:spPr bwMode="auto">
            <a:xfrm rot="16200000">
              <a:off x="10747601" y="2817243"/>
              <a:ext cx="924114" cy="858946"/>
            </a:xfrm>
            <a:custGeom>
              <a:avLst/>
              <a:gdLst>
                <a:gd name="T0" fmla="*/ 1118 w 1119"/>
                <a:gd name="T1" fmla="*/ 77 h 721"/>
                <a:gd name="T2" fmla="*/ 1118 w 1119"/>
                <a:gd name="T3" fmla="*/ 77 h 721"/>
                <a:gd name="T4" fmla="*/ 575 w 1119"/>
                <a:gd name="T5" fmla="*/ 0 h 721"/>
                <a:gd name="T6" fmla="*/ 0 w 1119"/>
                <a:gd name="T7" fmla="*/ 77 h 721"/>
                <a:gd name="T8" fmla="*/ 575 w 1119"/>
                <a:gd name="T9" fmla="*/ 720 h 721"/>
                <a:gd name="T10" fmla="*/ 1118 w 1119"/>
                <a:gd name="T11" fmla="*/ 77 h 7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19" h="721">
                  <a:moveTo>
                    <a:pt x="1118" y="77"/>
                  </a:moveTo>
                  <a:lnTo>
                    <a:pt x="1118" y="77"/>
                  </a:lnTo>
                  <a:cubicBezTo>
                    <a:pt x="952" y="33"/>
                    <a:pt x="775" y="0"/>
                    <a:pt x="575" y="0"/>
                  </a:cubicBezTo>
                  <a:cubicBezTo>
                    <a:pt x="366" y="0"/>
                    <a:pt x="178" y="33"/>
                    <a:pt x="0" y="77"/>
                  </a:cubicBezTo>
                  <a:cubicBezTo>
                    <a:pt x="575" y="720"/>
                    <a:pt x="575" y="720"/>
                    <a:pt x="575" y="720"/>
                  </a:cubicBezTo>
                  <a:lnTo>
                    <a:pt x="1118" y="77"/>
                  </a:lnTo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normAutofit/>
            </a:bodyPr>
            <a:lstStyle/>
            <a:p>
              <a:endParaRPr lang="en-US" sz="1350"/>
            </a:p>
          </p:txBody>
        </p:sp>
        <p:sp>
          <p:nvSpPr>
            <p:cNvPr id="11" name="Freeform 5"/>
            <p:cNvSpPr>
              <a:spLocks noChangeArrowheads="1"/>
            </p:cNvSpPr>
            <p:nvPr/>
          </p:nvSpPr>
          <p:spPr bwMode="auto">
            <a:xfrm rot="16200000">
              <a:off x="9308074" y="2457316"/>
              <a:ext cx="1535339" cy="1607905"/>
            </a:xfrm>
            <a:custGeom>
              <a:avLst/>
              <a:gdLst>
                <a:gd name="T0" fmla="*/ 1848 w 1860"/>
                <a:gd name="T1" fmla="*/ 931 h 1352"/>
                <a:gd name="T2" fmla="*/ 1848 w 1860"/>
                <a:gd name="T3" fmla="*/ 931 h 1352"/>
                <a:gd name="T4" fmla="*/ 1605 w 1860"/>
                <a:gd name="T5" fmla="*/ 410 h 1352"/>
                <a:gd name="T6" fmla="*/ 1605 w 1860"/>
                <a:gd name="T7" fmla="*/ 288 h 1352"/>
                <a:gd name="T8" fmla="*/ 1605 w 1860"/>
                <a:gd name="T9" fmla="*/ 211 h 1352"/>
                <a:gd name="T10" fmla="*/ 1605 w 1860"/>
                <a:gd name="T11" fmla="*/ 0 h 1352"/>
                <a:gd name="T12" fmla="*/ 1151 w 1860"/>
                <a:gd name="T13" fmla="*/ 632 h 1352"/>
                <a:gd name="T14" fmla="*/ 929 w 1860"/>
                <a:gd name="T15" fmla="*/ 676 h 1352"/>
                <a:gd name="T16" fmla="*/ 929 w 1860"/>
                <a:gd name="T17" fmla="*/ 676 h 1352"/>
                <a:gd name="T18" fmla="*/ 697 w 1860"/>
                <a:gd name="T19" fmla="*/ 632 h 1352"/>
                <a:gd name="T20" fmla="*/ 254 w 1860"/>
                <a:gd name="T21" fmla="*/ 0 h 1352"/>
                <a:gd name="T22" fmla="*/ 254 w 1860"/>
                <a:gd name="T23" fmla="*/ 211 h 1352"/>
                <a:gd name="T24" fmla="*/ 254 w 1860"/>
                <a:gd name="T25" fmla="*/ 288 h 1352"/>
                <a:gd name="T26" fmla="*/ 254 w 1860"/>
                <a:gd name="T27" fmla="*/ 410 h 1352"/>
                <a:gd name="T28" fmla="*/ 11 w 1860"/>
                <a:gd name="T29" fmla="*/ 931 h 1352"/>
                <a:gd name="T30" fmla="*/ 0 w 1860"/>
                <a:gd name="T31" fmla="*/ 931 h 1352"/>
                <a:gd name="T32" fmla="*/ 387 w 1860"/>
                <a:gd name="T33" fmla="*/ 1351 h 1352"/>
                <a:gd name="T34" fmla="*/ 962 w 1860"/>
                <a:gd name="T35" fmla="*/ 1274 h 1352"/>
                <a:gd name="T36" fmla="*/ 1505 w 1860"/>
                <a:gd name="T37" fmla="*/ 1351 h 1352"/>
                <a:gd name="T38" fmla="*/ 1859 w 1860"/>
                <a:gd name="T39" fmla="*/ 931 h 1352"/>
                <a:gd name="T40" fmla="*/ 1848 w 1860"/>
                <a:gd name="T41" fmla="*/ 931 h 1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860" h="1352">
                  <a:moveTo>
                    <a:pt x="1848" y="931"/>
                  </a:moveTo>
                  <a:lnTo>
                    <a:pt x="1848" y="931"/>
                  </a:lnTo>
                  <a:cubicBezTo>
                    <a:pt x="1704" y="809"/>
                    <a:pt x="1605" y="620"/>
                    <a:pt x="1605" y="410"/>
                  </a:cubicBezTo>
                  <a:cubicBezTo>
                    <a:pt x="1605" y="288"/>
                    <a:pt x="1605" y="288"/>
                    <a:pt x="1605" y="288"/>
                  </a:cubicBezTo>
                  <a:cubicBezTo>
                    <a:pt x="1605" y="211"/>
                    <a:pt x="1605" y="211"/>
                    <a:pt x="1605" y="211"/>
                  </a:cubicBezTo>
                  <a:cubicBezTo>
                    <a:pt x="1605" y="0"/>
                    <a:pt x="1605" y="0"/>
                    <a:pt x="1605" y="0"/>
                  </a:cubicBezTo>
                  <a:cubicBezTo>
                    <a:pt x="1605" y="288"/>
                    <a:pt x="1416" y="543"/>
                    <a:pt x="1151" y="632"/>
                  </a:cubicBezTo>
                  <a:cubicBezTo>
                    <a:pt x="1084" y="665"/>
                    <a:pt x="1006" y="676"/>
                    <a:pt x="929" y="676"/>
                  </a:cubicBezTo>
                  <a:lnTo>
                    <a:pt x="929" y="676"/>
                  </a:lnTo>
                  <a:cubicBezTo>
                    <a:pt x="852" y="676"/>
                    <a:pt x="775" y="665"/>
                    <a:pt x="697" y="632"/>
                  </a:cubicBezTo>
                  <a:cubicBezTo>
                    <a:pt x="443" y="543"/>
                    <a:pt x="254" y="288"/>
                    <a:pt x="254" y="0"/>
                  </a:cubicBezTo>
                  <a:cubicBezTo>
                    <a:pt x="254" y="211"/>
                    <a:pt x="254" y="211"/>
                    <a:pt x="254" y="211"/>
                  </a:cubicBezTo>
                  <a:cubicBezTo>
                    <a:pt x="254" y="288"/>
                    <a:pt x="254" y="288"/>
                    <a:pt x="254" y="288"/>
                  </a:cubicBezTo>
                  <a:cubicBezTo>
                    <a:pt x="254" y="410"/>
                    <a:pt x="254" y="410"/>
                    <a:pt x="254" y="410"/>
                  </a:cubicBezTo>
                  <a:cubicBezTo>
                    <a:pt x="254" y="620"/>
                    <a:pt x="155" y="809"/>
                    <a:pt x="11" y="931"/>
                  </a:cubicBezTo>
                  <a:cubicBezTo>
                    <a:pt x="0" y="931"/>
                    <a:pt x="0" y="931"/>
                    <a:pt x="0" y="931"/>
                  </a:cubicBezTo>
                  <a:cubicBezTo>
                    <a:pt x="387" y="1351"/>
                    <a:pt x="387" y="1351"/>
                    <a:pt x="387" y="1351"/>
                  </a:cubicBezTo>
                  <a:cubicBezTo>
                    <a:pt x="565" y="1307"/>
                    <a:pt x="753" y="1274"/>
                    <a:pt x="962" y="1274"/>
                  </a:cubicBezTo>
                  <a:cubicBezTo>
                    <a:pt x="1162" y="1274"/>
                    <a:pt x="1339" y="1307"/>
                    <a:pt x="1505" y="1351"/>
                  </a:cubicBezTo>
                  <a:cubicBezTo>
                    <a:pt x="1859" y="931"/>
                    <a:pt x="1859" y="931"/>
                    <a:pt x="1859" y="931"/>
                  </a:cubicBezTo>
                  <a:lnTo>
                    <a:pt x="1848" y="931"/>
                  </a:lnTo>
                </a:path>
              </a:pathLst>
            </a:custGeom>
            <a:gradFill flip="none" rotWithShape="1">
              <a:gsLst>
                <a:gs pos="0">
                  <a:schemeClr val="accent2">
                    <a:lumMod val="40000"/>
                    <a:lumOff val="60000"/>
                    <a:shade val="30000"/>
                    <a:satMod val="115000"/>
                  </a:schemeClr>
                </a:gs>
                <a:gs pos="50000">
                  <a:schemeClr val="accent2">
                    <a:lumMod val="40000"/>
                    <a:lumOff val="60000"/>
                    <a:shade val="67500"/>
                    <a:satMod val="115000"/>
                  </a:schemeClr>
                </a:gs>
                <a:gs pos="100000">
                  <a:schemeClr val="accent2">
                    <a:lumMod val="40000"/>
                    <a:lumOff val="60000"/>
                    <a:shade val="100000"/>
                    <a:satMod val="115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normAutofit/>
            </a:bodyPr>
            <a:lstStyle/>
            <a:p>
              <a:endParaRPr lang="en-US" sz="1350"/>
            </a:p>
          </p:txBody>
        </p:sp>
        <p:sp>
          <p:nvSpPr>
            <p:cNvPr id="12" name="Freeform 11"/>
            <p:cNvSpPr>
              <a:spLocks noChangeArrowheads="1"/>
            </p:cNvSpPr>
            <p:nvPr/>
          </p:nvSpPr>
          <p:spPr bwMode="auto">
            <a:xfrm rot="16200000">
              <a:off x="9039684" y="2776001"/>
              <a:ext cx="1116940" cy="974171"/>
            </a:xfrm>
            <a:custGeom>
              <a:avLst/>
              <a:gdLst>
                <a:gd name="T0" fmla="*/ 0 w 1352"/>
                <a:gd name="T1" fmla="*/ 143 h 820"/>
                <a:gd name="T2" fmla="*/ 0 w 1352"/>
                <a:gd name="T3" fmla="*/ 143 h 820"/>
                <a:gd name="T4" fmla="*/ 443 w 1352"/>
                <a:gd name="T5" fmla="*/ 775 h 820"/>
                <a:gd name="T6" fmla="*/ 675 w 1352"/>
                <a:gd name="T7" fmla="*/ 819 h 820"/>
                <a:gd name="T8" fmla="*/ 675 w 1352"/>
                <a:gd name="T9" fmla="*/ 819 h 820"/>
                <a:gd name="T10" fmla="*/ 897 w 1352"/>
                <a:gd name="T11" fmla="*/ 775 h 820"/>
                <a:gd name="T12" fmla="*/ 1351 w 1352"/>
                <a:gd name="T13" fmla="*/ 143 h 820"/>
                <a:gd name="T14" fmla="*/ 1351 w 1352"/>
                <a:gd name="T15" fmla="*/ 0 h 820"/>
                <a:gd name="T16" fmla="*/ 0 w 1352"/>
                <a:gd name="T17" fmla="*/ 0 h 820"/>
                <a:gd name="T18" fmla="*/ 0 w 1352"/>
                <a:gd name="T19" fmla="*/ 143 h 8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52" h="820">
                  <a:moveTo>
                    <a:pt x="0" y="143"/>
                  </a:moveTo>
                  <a:lnTo>
                    <a:pt x="0" y="143"/>
                  </a:lnTo>
                  <a:cubicBezTo>
                    <a:pt x="0" y="431"/>
                    <a:pt x="189" y="686"/>
                    <a:pt x="443" y="775"/>
                  </a:cubicBezTo>
                  <a:cubicBezTo>
                    <a:pt x="521" y="808"/>
                    <a:pt x="598" y="819"/>
                    <a:pt x="675" y="819"/>
                  </a:cubicBezTo>
                  <a:lnTo>
                    <a:pt x="675" y="819"/>
                  </a:lnTo>
                  <a:cubicBezTo>
                    <a:pt x="752" y="819"/>
                    <a:pt x="830" y="808"/>
                    <a:pt x="897" y="775"/>
                  </a:cubicBezTo>
                  <a:cubicBezTo>
                    <a:pt x="1162" y="686"/>
                    <a:pt x="1351" y="431"/>
                    <a:pt x="1351" y="143"/>
                  </a:cubicBezTo>
                  <a:cubicBezTo>
                    <a:pt x="1351" y="0"/>
                    <a:pt x="1351" y="0"/>
                    <a:pt x="1351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43"/>
                  </a:lnTo>
                </a:path>
              </a:pathLst>
            </a:custGeom>
            <a:gradFill flip="none" rotWithShape="0">
              <a:gsLst>
                <a:gs pos="0">
                  <a:schemeClr val="accent4">
                    <a:lumMod val="67000"/>
                  </a:schemeClr>
                </a:gs>
                <a:gs pos="48000">
                  <a:schemeClr val="accent4">
                    <a:lumMod val="97000"/>
                    <a:lumOff val="3000"/>
                  </a:schemeClr>
                </a:gs>
                <a:gs pos="100000">
                  <a:schemeClr val="accent4">
                    <a:lumMod val="60000"/>
                    <a:lumOff val="40000"/>
                  </a:schemeClr>
                </a:gs>
              </a:gsLst>
              <a:lin ang="16200000" scaled="1"/>
              <a:tileRect/>
            </a:gradFill>
            <a:ln>
              <a:noFill/>
            </a:ln>
            <a:effectLst/>
            <a:extLst/>
          </p:spPr>
          <p:txBody>
            <a:bodyPr wrap="none" anchor="ctr">
              <a:normAutofit/>
            </a:bodyPr>
            <a:lstStyle/>
            <a:p>
              <a:endParaRPr lang="en-US" sz="1350"/>
            </a:p>
          </p:txBody>
        </p:sp>
        <p:sp>
          <p:nvSpPr>
            <p:cNvPr id="13" name="Freeform 17"/>
            <p:cNvSpPr>
              <a:spLocks noChangeArrowheads="1"/>
            </p:cNvSpPr>
            <p:nvPr/>
          </p:nvSpPr>
          <p:spPr bwMode="auto">
            <a:xfrm rot="16200000">
              <a:off x="9644532" y="1960135"/>
              <a:ext cx="211018" cy="1277945"/>
            </a:xfrm>
            <a:custGeom>
              <a:avLst/>
              <a:gdLst>
                <a:gd name="T0" fmla="*/ 0 w 255"/>
                <a:gd name="T1" fmla="*/ 0 h 1075"/>
                <a:gd name="T2" fmla="*/ 0 w 255"/>
                <a:gd name="T3" fmla="*/ 0 h 1075"/>
                <a:gd name="T4" fmla="*/ 0 w 255"/>
                <a:gd name="T5" fmla="*/ 143 h 1075"/>
                <a:gd name="T6" fmla="*/ 0 w 255"/>
                <a:gd name="T7" fmla="*/ 354 h 1075"/>
                <a:gd name="T8" fmla="*/ 0 w 255"/>
                <a:gd name="T9" fmla="*/ 431 h 1075"/>
                <a:gd name="T10" fmla="*/ 0 w 255"/>
                <a:gd name="T11" fmla="*/ 553 h 1075"/>
                <a:gd name="T12" fmla="*/ 243 w 255"/>
                <a:gd name="T13" fmla="*/ 1074 h 1075"/>
                <a:gd name="T14" fmla="*/ 254 w 255"/>
                <a:gd name="T15" fmla="*/ 1074 h 1075"/>
                <a:gd name="T16" fmla="*/ 254 w 255"/>
                <a:gd name="T17" fmla="*/ 0 h 1075"/>
                <a:gd name="T18" fmla="*/ 0 w 255"/>
                <a:gd name="T19" fmla="*/ 0 h 10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5" h="1075">
                  <a:moveTo>
                    <a:pt x="0" y="0"/>
                  </a:moveTo>
                  <a:lnTo>
                    <a:pt x="0" y="0"/>
                  </a:lnTo>
                  <a:cubicBezTo>
                    <a:pt x="0" y="143"/>
                    <a:pt x="0" y="143"/>
                    <a:pt x="0" y="143"/>
                  </a:cubicBezTo>
                  <a:cubicBezTo>
                    <a:pt x="0" y="354"/>
                    <a:pt x="0" y="354"/>
                    <a:pt x="0" y="354"/>
                  </a:cubicBezTo>
                  <a:cubicBezTo>
                    <a:pt x="0" y="431"/>
                    <a:pt x="0" y="431"/>
                    <a:pt x="0" y="431"/>
                  </a:cubicBezTo>
                  <a:cubicBezTo>
                    <a:pt x="0" y="553"/>
                    <a:pt x="0" y="553"/>
                    <a:pt x="0" y="553"/>
                  </a:cubicBezTo>
                  <a:cubicBezTo>
                    <a:pt x="0" y="763"/>
                    <a:pt x="99" y="952"/>
                    <a:pt x="243" y="1074"/>
                  </a:cubicBezTo>
                  <a:cubicBezTo>
                    <a:pt x="254" y="1074"/>
                    <a:pt x="254" y="1074"/>
                    <a:pt x="254" y="1074"/>
                  </a:cubicBezTo>
                  <a:cubicBezTo>
                    <a:pt x="254" y="0"/>
                    <a:pt x="254" y="0"/>
                    <a:pt x="254" y="0"/>
                  </a:cubicBezTo>
                  <a:lnTo>
                    <a:pt x="0" y="0"/>
                  </a:ln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/>
          </p:spPr>
          <p:txBody>
            <a:bodyPr wrap="none" anchor="ctr">
              <a:normAutofit/>
            </a:bodyPr>
            <a:lstStyle/>
            <a:p>
              <a:endParaRPr lang="en-US" sz="1350"/>
            </a:p>
          </p:txBody>
        </p:sp>
        <p:sp>
          <p:nvSpPr>
            <p:cNvPr id="14" name="Freeform 23"/>
            <p:cNvSpPr>
              <a:spLocks noChangeArrowheads="1"/>
            </p:cNvSpPr>
            <p:nvPr/>
          </p:nvSpPr>
          <p:spPr bwMode="auto">
            <a:xfrm rot="16200000">
              <a:off x="9644532" y="3284456"/>
              <a:ext cx="211018" cy="1277945"/>
            </a:xfrm>
            <a:custGeom>
              <a:avLst/>
              <a:gdLst>
                <a:gd name="T0" fmla="*/ 254 w 255"/>
                <a:gd name="T1" fmla="*/ 553 h 1075"/>
                <a:gd name="T2" fmla="*/ 254 w 255"/>
                <a:gd name="T3" fmla="*/ 553 h 1075"/>
                <a:gd name="T4" fmla="*/ 254 w 255"/>
                <a:gd name="T5" fmla="*/ 431 h 1075"/>
                <a:gd name="T6" fmla="*/ 254 w 255"/>
                <a:gd name="T7" fmla="*/ 354 h 1075"/>
                <a:gd name="T8" fmla="*/ 254 w 255"/>
                <a:gd name="T9" fmla="*/ 143 h 1075"/>
                <a:gd name="T10" fmla="*/ 254 w 255"/>
                <a:gd name="T11" fmla="*/ 0 h 1075"/>
                <a:gd name="T12" fmla="*/ 0 w 255"/>
                <a:gd name="T13" fmla="*/ 0 h 1075"/>
                <a:gd name="T14" fmla="*/ 0 w 255"/>
                <a:gd name="T15" fmla="*/ 1074 h 1075"/>
                <a:gd name="T16" fmla="*/ 11 w 255"/>
                <a:gd name="T17" fmla="*/ 1074 h 1075"/>
                <a:gd name="T18" fmla="*/ 254 w 255"/>
                <a:gd name="T19" fmla="*/ 553 h 10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5" h="1075">
                  <a:moveTo>
                    <a:pt x="254" y="553"/>
                  </a:moveTo>
                  <a:lnTo>
                    <a:pt x="254" y="553"/>
                  </a:lnTo>
                  <a:cubicBezTo>
                    <a:pt x="254" y="431"/>
                    <a:pt x="254" y="431"/>
                    <a:pt x="254" y="431"/>
                  </a:cubicBezTo>
                  <a:cubicBezTo>
                    <a:pt x="254" y="354"/>
                    <a:pt x="254" y="354"/>
                    <a:pt x="254" y="354"/>
                  </a:cubicBezTo>
                  <a:cubicBezTo>
                    <a:pt x="254" y="143"/>
                    <a:pt x="254" y="143"/>
                    <a:pt x="254" y="143"/>
                  </a:cubicBezTo>
                  <a:cubicBezTo>
                    <a:pt x="254" y="0"/>
                    <a:pt x="254" y="0"/>
                    <a:pt x="25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074"/>
                    <a:pt x="0" y="1074"/>
                    <a:pt x="0" y="1074"/>
                  </a:cubicBezTo>
                  <a:cubicBezTo>
                    <a:pt x="11" y="1074"/>
                    <a:pt x="11" y="1074"/>
                    <a:pt x="11" y="1074"/>
                  </a:cubicBezTo>
                  <a:cubicBezTo>
                    <a:pt x="155" y="952"/>
                    <a:pt x="254" y="763"/>
                    <a:pt x="254" y="553"/>
                  </a:cubicBezTo>
                </a:path>
              </a:pathLst>
            </a:custGeom>
            <a:solidFill>
              <a:schemeClr val="accent4">
                <a:lumMod val="50000"/>
              </a:schemeClr>
            </a:solidFill>
            <a:ln>
              <a:noFill/>
            </a:ln>
            <a:effectLst/>
            <a:extLst/>
          </p:spPr>
          <p:txBody>
            <a:bodyPr wrap="none" anchor="ctr">
              <a:normAutofit/>
            </a:bodyPr>
            <a:lstStyle/>
            <a:p>
              <a:endParaRPr lang="en-US" sz="1350"/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210197" y="1449036"/>
            <a:ext cx="1738189" cy="1333091"/>
            <a:chOff x="1133993" y="2493597"/>
            <a:chExt cx="2063565" cy="1582636"/>
          </a:xfrm>
          <a:effectLst>
            <a:glow rad="254000">
              <a:schemeClr val="bg1">
                <a:alpha val="70000"/>
              </a:schemeClr>
            </a:glow>
            <a:outerShdw blurRad="190500" dist="254000" dir="2700000" algn="tl" rotWithShape="0">
              <a:prstClr val="black">
                <a:alpha val="17000"/>
              </a:prstClr>
            </a:outerShdw>
          </a:effectLst>
        </p:grpSpPr>
        <p:sp>
          <p:nvSpPr>
            <p:cNvPr id="16" name="Freeform 24"/>
            <p:cNvSpPr>
              <a:spLocks noChangeArrowheads="1"/>
            </p:cNvSpPr>
            <p:nvPr/>
          </p:nvSpPr>
          <p:spPr bwMode="auto">
            <a:xfrm rot="16200000">
              <a:off x="1297714" y="2333513"/>
              <a:ext cx="1578999" cy="1906441"/>
            </a:xfrm>
            <a:custGeom>
              <a:avLst/>
              <a:gdLst>
                <a:gd name="T0" fmla="*/ 963 w 1916"/>
                <a:gd name="T1" fmla="*/ 0 h 1607"/>
                <a:gd name="T2" fmla="*/ 963 w 1916"/>
                <a:gd name="T3" fmla="*/ 0 h 1607"/>
                <a:gd name="T4" fmla="*/ 56 w 1916"/>
                <a:gd name="T5" fmla="*/ 521 h 1607"/>
                <a:gd name="T6" fmla="*/ 56 w 1916"/>
                <a:gd name="T7" fmla="*/ 787 h 1607"/>
                <a:gd name="T8" fmla="*/ 56 w 1916"/>
                <a:gd name="T9" fmla="*/ 1606 h 1607"/>
                <a:gd name="T10" fmla="*/ 1915 w 1916"/>
                <a:gd name="T11" fmla="*/ 1606 h 1607"/>
                <a:gd name="T12" fmla="*/ 1915 w 1916"/>
                <a:gd name="T13" fmla="*/ 787 h 1607"/>
                <a:gd name="T14" fmla="*/ 1915 w 1916"/>
                <a:gd name="T15" fmla="*/ 521 h 1607"/>
                <a:gd name="T16" fmla="*/ 963 w 1916"/>
                <a:gd name="T17" fmla="*/ 0 h 16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16" h="1607">
                  <a:moveTo>
                    <a:pt x="963" y="0"/>
                  </a:moveTo>
                  <a:lnTo>
                    <a:pt x="963" y="0"/>
                  </a:lnTo>
                  <a:cubicBezTo>
                    <a:pt x="0" y="0"/>
                    <a:pt x="56" y="521"/>
                    <a:pt x="56" y="521"/>
                  </a:cubicBezTo>
                  <a:cubicBezTo>
                    <a:pt x="56" y="787"/>
                    <a:pt x="56" y="787"/>
                    <a:pt x="56" y="787"/>
                  </a:cubicBezTo>
                  <a:cubicBezTo>
                    <a:pt x="56" y="1606"/>
                    <a:pt x="56" y="1606"/>
                    <a:pt x="56" y="1606"/>
                  </a:cubicBezTo>
                  <a:cubicBezTo>
                    <a:pt x="1915" y="1606"/>
                    <a:pt x="1915" y="1606"/>
                    <a:pt x="1915" y="1606"/>
                  </a:cubicBezTo>
                  <a:cubicBezTo>
                    <a:pt x="1915" y="787"/>
                    <a:pt x="1915" y="787"/>
                    <a:pt x="1915" y="787"/>
                  </a:cubicBezTo>
                  <a:cubicBezTo>
                    <a:pt x="1915" y="521"/>
                    <a:pt x="1915" y="521"/>
                    <a:pt x="1915" y="521"/>
                  </a:cubicBezTo>
                  <a:cubicBezTo>
                    <a:pt x="1915" y="521"/>
                    <a:pt x="1915" y="0"/>
                    <a:pt x="963" y="0"/>
                  </a:cubicBezTo>
                </a:path>
              </a:pathLst>
            </a:custGeom>
            <a:gradFill flip="none" rotWithShape="0">
              <a:gsLst>
                <a:gs pos="7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32000">
                  <a:schemeClr val="accent3">
                    <a:lumMod val="30000"/>
                    <a:lumOff val="70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/>
            <a:extLst/>
          </p:spPr>
          <p:txBody>
            <a:bodyPr wrap="none" anchor="ctr">
              <a:normAutofit/>
            </a:bodyPr>
            <a:lstStyle/>
            <a:p>
              <a:endParaRPr lang="en-US" sz="1350"/>
            </a:p>
          </p:txBody>
        </p:sp>
        <p:sp>
          <p:nvSpPr>
            <p:cNvPr id="17" name="Freeform 25"/>
            <p:cNvSpPr>
              <a:spLocks noChangeArrowheads="1"/>
            </p:cNvSpPr>
            <p:nvPr/>
          </p:nvSpPr>
          <p:spPr bwMode="auto">
            <a:xfrm rot="16200000">
              <a:off x="2092071" y="3075336"/>
              <a:ext cx="1535339" cy="371862"/>
            </a:xfrm>
            <a:custGeom>
              <a:avLst/>
              <a:gdLst>
                <a:gd name="T0" fmla="*/ 0 w 1860"/>
                <a:gd name="T1" fmla="*/ 310 h 311"/>
                <a:gd name="T2" fmla="*/ 1859 w 1860"/>
                <a:gd name="T3" fmla="*/ 310 h 311"/>
                <a:gd name="T4" fmla="*/ 1859 w 1860"/>
                <a:gd name="T5" fmla="*/ 0 h 311"/>
                <a:gd name="T6" fmla="*/ 0 w 1860"/>
                <a:gd name="T7" fmla="*/ 0 h 311"/>
                <a:gd name="T8" fmla="*/ 0 w 1860"/>
                <a:gd name="T9" fmla="*/ 310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60" h="311">
                  <a:moveTo>
                    <a:pt x="0" y="310"/>
                  </a:moveTo>
                  <a:lnTo>
                    <a:pt x="1859" y="310"/>
                  </a:lnTo>
                  <a:lnTo>
                    <a:pt x="1859" y="0"/>
                  </a:lnTo>
                  <a:lnTo>
                    <a:pt x="0" y="0"/>
                  </a:lnTo>
                  <a:lnTo>
                    <a:pt x="0" y="310"/>
                  </a:ln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wrap="none" anchor="ctr">
              <a:normAutofit/>
            </a:bodyPr>
            <a:lstStyle/>
            <a:p>
              <a:endParaRPr lang="en-US" sz="1350"/>
            </a:p>
          </p:txBody>
        </p:sp>
        <p:sp>
          <p:nvSpPr>
            <p:cNvPr id="18" name="Freeform 26"/>
            <p:cNvSpPr>
              <a:spLocks noChangeArrowheads="1"/>
            </p:cNvSpPr>
            <p:nvPr/>
          </p:nvSpPr>
          <p:spPr bwMode="auto">
            <a:xfrm rot="16200000">
              <a:off x="1110466" y="2997275"/>
              <a:ext cx="502078" cy="172838"/>
            </a:xfrm>
            <a:custGeom>
              <a:avLst/>
              <a:gdLst>
                <a:gd name="T0" fmla="*/ 608 w 609"/>
                <a:gd name="T1" fmla="*/ 78 h 145"/>
                <a:gd name="T2" fmla="*/ 608 w 609"/>
                <a:gd name="T3" fmla="*/ 78 h 145"/>
                <a:gd name="T4" fmla="*/ 309 w 609"/>
                <a:gd name="T5" fmla="*/ 0 h 145"/>
                <a:gd name="T6" fmla="*/ 0 w 609"/>
                <a:gd name="T7" fmla="*/ 78 h 145"/>
                <a:gd name="T8" fmla="*/ 309 w 609"/>
                <a:gd name="T9" fmla="*/ 144 h 145"/>
                <a:gd name="T10" fmla="*/ 608 w 609"/>
                <a:gd name="T11" fmla="*/ 78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09" h="145">
                  <a:moveTo>
                    <a:pt x="608" y="78"/>
                  </a:moveTo>
                  <a:lnTo>
                    <a:pt x="608" y="78"/>
                  </a:lnTo>
                  <a:cubicBezTo>
                    <a:pt x="608" y="34"/>
                    <a:pt x="475" y="0"/>
                    <a:pt x="309" y="0"/>
                  </a:cubicBezTo>
                  <a:cubicBezTo>
                    <a:pt x="133" y="0"/>
                    <a:pt x="0" y="34"/>
                    <a:pt x="0" y="78"/>
                  </a:cubicBezTo>
                  <a:cubicBezTo>
                    <a:pt x="0" y="111"/>
                    <a:pt x="133" y="144"/>
                    <a:pt x="309" y="144"/>
                  </a:cubicBezTo>
                  <a:cubicBezTo>
                    <a:pt x="475" y="144"/>
                    <a:pt x="608" y="111"/>
                    <a:pt x="608" y="78"/>
                  </a:cubicBezTo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normAutofit fontScale="32500" lnSpcReduction="20000"/>
            </a:bodyPr>
            <a:lstStyle/>
            <a:p>
              <a:endParaRPr lang="en-US" sz="1350"/>
            </a:p>
          </p:txBody>
        </p:sp>
        <p:sp>
          <p:nvSpPr>
            <p:cNvPr id="19" name="Freeform 54"/>
            <p:cNvSpPr>
              <a:spLocks noChangeArrowheads="1"/>
            </p:cNvSpPr>
            <p:nvPr/>
          </p:nvSpPr>
          <p:spPr bwMode="auto">
            <a:xfrm rot="16200000">
              <a:off x="2312046" y="3143425"/>
              <a:ext cx="1535339" cy="235685"/>
            </a:xfrm>
            <a:custGeom>
              <a:avLst/>
              <a:gdLst>
                <a:gd name="T0" fmla="*/ 0 w 1860"/>
                <a:gd name="T1" fmla="*/ 199 h 200"/>
                <a:gd name="T2" fmla="*/ 1859 w 1860"/>
                <a:gd name="T3" fmla="*/ 199 h 200"/>
                <a:gd name="T4" fmla="*/ 1859 w 1860"/>
                <a:gd name="T5" fmla="*/ 0 h 200"/>
                <a:gd name="T6" fmla="*/ 0 w 1860"/>
                <a:gd name="T7" fmla="*/ 0 h 200"/>
                <a:gd name="T8" fmla="*/ 0 w 1860"/>
                <a:gd name="T9" fmla="*/ 199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60" h="200">
                  <a:moveTo>
                    <a:pt x="0" y="199"/>
                  </a:moveTo>
                  <a:lnTo>
                    <a:pt x="1859" y="199"/>
                  </a:lnTo>
                  <a:lnTo>
                    <a:pt x="1859" y="0"/>
                  </a:lnTo>
                  <a:lnTo>
                    <a:pt x="0" y="0"/>
                  </a:lnTo>
                  <a:lnTo>
                    <a:pt x="0" y="199"/>
                  </a:lnTo>
                </a:path>
              </a:pathLst>
            </a:custGeom>
            <a:gradFill flip="none" rotWithShape="1">
              <a:gsLst>
                <a:gs pos="0">
                  <a:schemeClr val="tx2">
                    <a:lumMod val="40000"/>
                    <a:lumOff val="60000"/>
                  </a:schemeClr>
                </a:gs>
                <a:gs pos="83000">
                  <a:schemeClr val="tx2">
                    <a:lumMod val="40000"/>
                    <a:lumOff val="60000"/>
                  </a:schemeClr>
                </a:gs>
                <a:gs pos="73000">
                  <a:schemeClr val="bg1"/>
                </a:gs>
              </a:gsLst>
              <a:lin ang="0" scaled="0"/>
              <a:tileRect/>
            </a:gradFill>
            <a:ln>
              <a:noFill/>
            </a:ln>
            <a:effectLst/>
            <a:extLst/>
          </p:spPr>
          <p:txBody>
            <a:bodyPr wrap="none" anchor="ctr">
              <a:normAutofit fontScale="62500" lnSpcReduction="20000"/>
            </a:bodyPr>
            <a:lstStyle/>
            <a:p>
              <a:endParaRPr lang="en-US" sz="1350"/>
            </a:p>
          </p:txBody>
        </p:sp>
        <p:sp>
          <p:nvSpPr>
            <p:cNvPr id="20" name="Freeform 55"/>
            <p:cNvSpPr>
              <a:spLocks noChangeArrowheads="1"/>
            </p:cNvSpPr>
            <p:nvPr/>
          </p:nvSpPr>
          <p:spPr bwMode="auto">
            <a:xfrm rot="16200000">
              <a:off x="1861623" y="3148661"/>
              <a:ext cx="1535339" cy="225212"/>
            </a:xfrm>
            <a:custGeom>
              <a:avLst/>
              <a:gdLst>
                <a:gd name="T0" fmla="*/ 0 w 1860"/>
                <a:gd name="T1" fmla="*/ 189 h 190"/>
                <a:gd name="T2" fmla="*/ 1859 w 1860"/>
                <a:gd name="T3" fmla="*/ 189 h 190"/>
                <a:gd name="T4" fmla="*/ 1859 w 1860"/>
                <a:gd name="T5" fmla="*/ 0 h 190"/>
                <a:gd name="T6" fmla="*/ 0 w 1860"/>
                <a:gd name="T7" fmla="*/ 0 h 190"/>
                <a:gd name="T8" fmla="*/ 0 w 1860"/>
                <a:gd name="T9" fmla="*/ 189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60" h="190">
                  <a:moveTo>
                    <a:pt x="0" y="189"/>
                  </a:moveTo>
                  <a:lnTo>
                    <a:pt x="1859" y="189"/>
                  </a:lnTo>
                  <a:lnTo>
                    <a:pt x="1859" y="0"/>
                  </a:lnTo>
                  <a:lnTo>
                    <a:pt x="0" y="0"/>
                  </a:lnTo>
                  <a:lnTo>
                    <a:pt x="0" y="189"/>
                  </a:lnTo>
                </a:path>
              </a:pathLst>
            </a:custGeom>
            <a:gradFill flip="none" rotWithShape="1">
              <a:gsLst>
                <a:gs pos="0">
                  <a:schemeClr val="tx2">
                    <a:lumMod val="40000"/>
                    <a:lumOff val="60000"/>
                  </a:schemeClr>
                </a:gs>
                <a:gs pos="83000">
                  <a:schemeClr val="tx2">
                    <a:lumMod val="40000"/>
                    <a:lumOff val="60000"/>
                  </a:schemeClr>
                </a:gs>
                <a:gs pos="73000">
                  <a:schemeClr val="bg1"/>
                </a:gs>
              </a:gsLst>
              <a:lin ang="0" scaled="0"/>
              <a:tileRect/>
            </a:gradFill>
            <a:ln>
              <a:noFill/>
            </a:ln>
            <a:effectLst/>
            <a:extLst/>
          </p:spPr>
          <p:txBody>
            <a:bodyPr wrap="none" anchor="ctr">
              <a:normAutofit fontScale="62500" lnSpcReduction="20000"/>
            </a:bodyPr>
            <a:lstStyle/>
            <a:p>
              <a:endParaRPr lang="en-US" sz="1350"/>
            </a:p>
          </p:txBody>
        </p:sp>
      </p:grpSp>
      <p:sp>
        <p:nvSpPr>
          <p:cNvPr id="55" name="TextBox 54"/>
          <p:cNvSpPr txBox="1"/>
          <p:nvPr/>
        </p:nvSpPr>
        <p:spPr>
          <a:xfrm>
            <a:off x="676893" y="312961"/>
            <a:ext cx="7966204" cy="894521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lstStyle/>
          <a:p>
            <a:pPr algn="ctr"/>
            <a:r>
              <a:rPr lang="en-US" sz="495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Assessing your Learner</a:t>
            </a:r>
          </a:p>
        </p:txBody>
      </p:sp>
      <p:cxnSp>
        <p:nvCxnSpPr>
          <p:cNvPr id="56" name="Straight Connector 55"/>
          <p:cNvCxnSpPr/>
          <p:nvPr/>
        </p:nvCxnSpPr>
        <p:spPr>
          <a:xfrm flipH="1">
            <a:off x="936058" y="1077460"/>
            <a:ext cx="722420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TextBox 75"/>
          <p:cNvSpPr txBox="1"/>
          <p:nvPr/>
        </p:nvSpPr>
        <p:spPr>
          <a:xfrm>
            <a:off x="824459" y="3132944"/>
            <a:ext cx="7818637" cy="3342807"/>
          </a:xfrm>
          <a:prstGeom prst="rect">
            <a:avLst/>
          </a:prstGeom>
          <a:noFill/>
        </p:spPr>
        <p:txBody>
          <a:bodyPr wrap="square" rtlCol="0">
            <a:normAutofit fontScale="92500" lnSpcReduction="20000"/>
          </a:bodyPr>
          <a:lstStyle/>
          <a:p>
            <a:r>
              <a:rPr lang="en-US" sz="2400" dirty="0"/>
              <a:t>Assessing Your Learner</a:t>
            </a:r>
          </a:p>
          <a:p>
            <a:r>
              <a:rPr lang="en-US" sz="2400" dirty="0"/>
              <a:t>Learning Styles-</a:t>
            </a:r>
            <a:r>
              <a:rPr lang="en-US" sz="2400" u="sng" dirty="0">
                <a:hlinkClick r:id="rId2"/>
              </a:rPr>
              <a:t>http://www.agelesslearner.com/assess/learningstyle.html</a:t>
            </a:r>
            <a:r>
              <a:rPr lang="en-US" sz="2400" u="sng" dirty="0"/>
              <a:t>  </a:t>
            </a:r>
            <a:endParaRPr lang="en-US" sz="2400" dirty="0"/>
          </a:p>
          <a:p>
            <a:r>
              <a:rPr lang="en-US" sz="2400" dirty="0"/>
              <a:t>Learning Styles Questionnaire- </a:t>
            </a:r>
            <a:r>
              <a:rPr lang="en-US" sz="2400" u="sng" dirty="0">
                <a:hlinkClick r:id="rId3"/>
              </a:rPr>
              <a:t>http://marciaconner.com/assess/learningstyle/</a:t>
            </a:r>
            <a:r>
              <a:rPr lang="en-US" sz="2400" dirty="0"/>
              <a:t>   </a:t>
            </a:r>
          </a:p>
          <a:p>
            <a:r>
              <a:rPr lang="en-US" sz="2400" dirty="0"/>
              <a:t>Teaching Styles Survey- </a:t>
            </a:r>
            <a:r>
              <a:rPr lang="en-US" sz="2400" u="sng" dirty="0">
                <a:hlinkClick r:id="rId4"/>
              </a:rPr>
              <a:t>http://www.longleaf.net/teachingstyle.html</a:t>
            </a:r>
            <a:r>
              <a:rPr lang="en-US" sz="2400" dirty="0"/>
              <a:t>   </a:t>
            </a:r>
          </a:p>
          <a:p>
            <a:r>
              <a:rPr lang="en-US" sz="2400" dirty="0"/>
              <a:t>Multiple Intelligences-   </a:t>
            </a:r>
            <a:r>
              <a:rPr lang="en-US" sz="2400" u="sng" dirty="0">
                <a:hlinkClick r:id="rId5"/>
              </a:rPr>
              <a:t>http://www.edutopia.org/multiple-intelligences-assessment</a:t>
            </a:r>
            <a:endParaRPr lang="en-US" sz="2400" dirty="0"/>
          </a:p>
          <a:p>
            <a:r>
              <a:rPr lang="en-US" sz="2400" dirty="0"/>
              <a:t>Interest Inventory- </a:t>
            </a:r>
            <a:r>
              <a:rPr lang="en-US" sz="2400" u="sng" dirty="0">
                <a:hlinkClick r:id="rId6" invalidUrl="http://professional.montgomery.k12.va.us/pluginfile.php/14182/mod_resource/content/1/Elementary Interest Inventory.pdf"/>
              </a:rPr>
              <a:t>http://professional.montgomery.k12.va.us/pluginfile.php/14182/mod_resource/content/1/Elementary%20Interest%20Inventory.pdf</a:t>
            </a:r>
            <a:r>
              <a:rPr lang="en-US" sz="2400" dirty="0"/>
              <a:t>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400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7222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12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12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125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1850"/>
                                </p:stCondLst>
                                <p:childTnLst>
                                  <p:par>
                                    <p:cTn id="11" presetID="2" presetClass="entr" presetSubtype="2" fill="hold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13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14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8" fill="hold" nodeType="with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17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18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16" presetClass="entr" presetSubtype="37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1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2850"/>
                                </p:stCondLst>
                                <p:childTnLst>
                                  <p:par>
                                    <p:cTn id="23" presetID="10" presetClass="entr" presetSubtype="0" fill="hold" grpId="0" nodeType="after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27" presetID="10" presetClass="entr" presetSubtype="0" fill="hold" grpId="0" nodeType="after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5" grpId="0"/>
          <p:bldP spid="7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12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12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125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1850"/>
                                </p:stCondLst>
                                <p:childTnLst>
                                  <p:par>
                                    <p:cTn id="11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16" presetClass="entr" presetSubtype="37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1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2850"/>
                                </p:stCondLst>
                                <p:childTnLst>
                                  <p:par>
                                    <p:cTn id="23" presetID="10" presetClass="entr" presetSubtype="0" fill="hold" grpId="0" nodeType="after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27" presetID="10" presetClass="entr" presetSubtype="0" fill="hold" grpId="0" nodeType="after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5" grpId="0"/>
          <p:bldP spid="76" grpId="0"/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Freeform 1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custGeom>
            <a:avLst/>
            <a:gdLst>
              <a:gd name="T0" fmla="*/ 19589 w 19590"/>
              <a:gd name="T1" fmla="*/ 11017 h 11018"/>
              <a:gd name="T2" fmla="*/ 0 w 19590"/>
              <a:gd name="T3" fmla="*/ 11017 h 11018"/>
              <a:gd name="T4" fmla="*/ 0 w 19590"/>
              <a:gd name="T5" fmla="*/ 0 h 11018"/>
              <a:gd name="T6" fmla="*/ 19589 w 19590"/>
              <a:gd name="T7" fmla="*/ 0 h 11018"/>
              <a:gd name="T8" fmla="*/ 19589 w 19590"/>
              <a:gd name="T9" fmla="*/ 11017 h 110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590" h="11018">
                <a:moveTo>
                  <a:pt x="19589" y="11017"/>
                </a:moveTo>
                <a:lnTo>
                  <a:pt x="0" y="11017"/>
                </a:lnTo>
                <a:lnTo>
                  <a:pt x="0" y="0"/>
                </a:lnTo>
                <a:lnTo>
                  <a:pt x="19589" y="0"/>
                </a:lnTo>
                <a:lnTo>
                  <a:pt x="19589" y="11017"/>
                </a:lnTo>
              </a:path>
            </a:pathLst>
          </a:custGeom>
          <a:gradFill flip="none" rotWithShape="1">
            <a:gsLst>
              <a:gs pos="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8100000" scaled="1"/>
            <a:tileRect/>
          </a:gradFill>
          <a:ln>
            <a:noFill/>
          </a:ln>
          <a:effectLst/>
          <a:extLst/>
        </p:spPr>
        <p:txBody>
          <a:bodyPr wrap="none" anchor="ctr">
            <a:normAutofit/>
          </a:bodyPr>
          <a:lstStyle/>
          <a:p>
            <a:endParaRPr lang="en-US" sz="1350"/>
          </a:p>
        </p:txBody>
      </p:sp>
      <p:sp>
        <p:nvSpPr>
          <p:cNvPr id="184" name="Freeform 41"/>
          <p:cNvSpPr>
            <a:spLocks noChangeArrowheads="1"/>
          </p:cNvSpPr>
          <p:nvPr/>
        </p:nvSpPr>
        <p:spPr bwMode="auto">
          <a:xfrm>
            <a:off x="5564070" y="2376256"/>
            <a:ext cx="574541" cy="215522"/>
          </a:xfrm>
          <a:custGeom>
            <a:avLst/>
            <a:gdLst>
              <a:gd name="T0" fmla="*/ 3942 w 3943"/>
              <a:gd name="T1" fmla="*/ 343 h 344"/>
              <a:gd name="T2" fmla="*/ 0 w 3943"/>
              <a:gd name="T3" fmla="*/ 343 h 344"/>
              <a:gd name="T4" fmla="*/ 0 w 3943"/>
              <a:gd name="T5" fmla="*/ 0 h 344"/>
              <a:gd name="T6" fmla="*/ 3942 w 3943"/>
              <a:gd name="T7" fmla="*/ 0 h 344"/>
              <a:gd name="T8" fmla="*/ 3942 w 3943"/>
              <a:gd name="T9" fmla="*/ 343 h 3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943" h="344">
                <a:moveTo>
                  <a:pt x="3942" y="343"/>
                </a:moveTo>
                <a:lnTo>
                  <a:pt x="0" y="343"/>
                </a:lnTo>
                <a:lnTo>
                  <a:pt x="0" y="0"/>
                </a:lnTo>
                <a:lnTo>
                  <a:pt x="3942" y="0"/>
                </a:lnTo>
                <a:lnTo>
                  <a:pt x="3942" y="343"/>
                </a:lnTo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>
                  <a:lumMod val="50000"/>
                </a:schemeClr>
              </a:gs>
            </a:gsLst>
            <a:lin ang="5400000" scaled="1"/>
          </a:gradFill>
          <a:ln>
            <a:noFill/>
          </a:ln>
          <a:effectLst/>
          <a:extLst/>
        </p:spPr>
        <p:txBody>
          <a:bodyPr wrap="none" anchor="ctr">
            <a:normAutofit fontScale="77500" lnSpcReduction="20000"/>
          </a:bodyPr>
          <a:lstStyle/>
          <a:p>
            <a:endParaRPr lang="en-US" sz="1350"/>
          </a:p>
        </p:txBody>
      </p:sp>
      <p:sp>
        <p:nvSpPr>
          <p:cNvPr id="181" name="Freeform 41"/>
          <p:cNvSpPr>
            <a:spLocks noChangeArrowheads="1"/>
          </p:cNvSpPr>
          <p:nvPr/>
        </p:nvSpPr>
        <p:spPr bwMode="auto">
          <a:xfrm>
            <a:off x="4989529" y="3845296"/>
            <a:ext cx="574541" cy="215522"/>
          </a:xfrm>
          <a:custGeom>
            <a:avLst/>
            <a:gdLst>
              <a:gd name="T0" fmla="*/ 3942 w 3943"/>
              <a:gd name="T1" fmla="*/ 343 h 344"/>
              <a:gd name="T2" fmla="*/ 0 w 3943"/>
              <a:gd name="T3" fmla="*/ 343 h 344"/>
              <a:gd name="T4" fmla="*/ 0 w 3943"/>
              <a:gd name="T5" fmla="*/ 0 h 344"/>
              <a:gd name="T6" fmla="*/ 3942 w 3943"/>
              <a:gd name="T7" fmla="*/ 0 h 344"/>
              <a:gd name="T8" fmla="*/ 3942 w 3943"/>
              <a:gd name="T9" fmla="*/ 343 h 3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943" h="344">
                <a:moveTo>
                  <a:pt x="3942" y="343"/>
                </a:moveTo>
                <a:lnTo>
                  <a:pt x="0" y="343"/>
                </a:lnTo>
                <a:lnTo>
                  <a:pt x="0" y="0"/>
                </a:lnTo>
                <a:lnTo>
                  <a:pt x="3942" y="0"/>
                </a:lnTo>
                <a:lnTo>
                  <a:pt x="3942" y="343"/>
                </a:lnTo>
              </a:path>
            </a:pathLst>
          </a:custGeom>
          <a:gradFill>
            <a:gsLst>
              <a:gs pos="0">
                <a:schemeClr val="accent5">
                  <a:lumMod val="75000"/>
                </a:schemeClr>
              </a:gs>
              <a:gs pos="100000">
                <a:schemeClr val="accent5">
                  <a:lumMod val="31000"/>
                </a:schemeClr>
              </a:gs>
            </a:gsLst>
            <a:lin ang="5400000" scaled="1"/>
          </a:gradFill>
          <a:ln>
            <a:noFill/>
          </a:ln>
          <a:effectLst/>
          <a:extLst/>
        </p:spPr>
        <p:txBody>
          <a:bodyPr wrap="none" anchor="ctr">
            <a:normAutofit fontScale="77500" lnSpcReduction="20000"/>
          </a:bodyPr>
          <a:lstStyle/>
          <a:p>
            <a:endParaRPr lang="en-US" sz="1350"/>
          </a:p>
        </p:txBody>
      </p:sp>
      <p:sp>
        <p:nvSpPr>
          <p:cNvPr id="91" name="Freeform 2"/>
          <p:cNvSpPr>
            <a:spLocks noChangeArrowheads="1"/>
          </p:cNvSpPr>
          <p:nvPr/>
        </p:nvSpPr>
        <p:spPr bwMode="auto">
          <a:xfrm>
            <a:off x="0" y="4716146"/>
            <a:ext cx="9144000" cy="2141854"/>
          </a:xfrm>
          <a:custGeom>
            <a:avLst/>
            <a:gdLst>
              <a:gd name="T0" fmla="*/ 19589 w 19590"/>
              <a:gd name="T1" fmla="*/ 2326 h 2327"/>
              <a:gd name="T2" fmla="*/ 0 w 19590"/>
              <a:gd name="T3" fmla="*/ 2326 h 2327"/>
              <a:gd name="T4" fmla="*/ 0 w 19590"/>
              <a:gd name="T5" fmla="*/ 0 h 2327"/>
              <a:gd name="T6" fmla="*/ 19589 w 19590"/>
              <a:gd name="T7" fmla="*/ 0 h 2327"/>
              <a:gd name="T8" fmla="*/ 19589 w 19590"/>
              <a:gd name="T9" fmla="*/ 2326 h 23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590" h="2327">
                <a:moveTo>
                  <a:pt x="19589" y="2326"/>
                </a:moveTo>
                <a:lnTo>
                  <a:pt x="0" y="2326"/>
                </a:lnTo>
                <a:lnTo>
                  <a:pt x="0" y="0"/>
                </a:lnTo>
                <a:lnTo>
                  <a:pt x="19589" y="0"/>
                </a:lnTo>
                <a:lnTo>
                  <a:pt x="19589" y="2326"/>
                </a:lnTo>
              </a:path>
            </a:pathLst>
          </a:custGeom>
          <a:solidFill>
            <a:schemeClr val="accent5">
              <a:lumMod val="40000"/>
              <a:lumOff val="60000"/>
            </a:schemeClr>
          </a:solidFill>
          <a:ln>
            <a:noFill/>
          </a:ln>
          <a:effectLst/>
          <a:extLst/>
        </p:spPr>
        <p:txBody>
          <a:bodyPr wrap="none" anchor="ctr">
            <a:normAutofit/>
          </a:bodyPr>
          <a:lstStyle/>
          <a:p>
            <a:pPr algn="r"/>
            <a:r>
              <a:rPr lang="en-US" sz="2400" b="1" dirty="0"/>
              <a:t> Intentional planning that results in the implementation </a:t>
            </a:r>
          </a:p>
          <a:p>
            <a:pPr algn="r"/>
            <a:r>
              <a:rPr lang="en-US" sz="2400" b="1" dirty="0"/>
              <a:t>of varied approaches to the following three areas</a:t>
            </a:r>
            <a:r>
              <a:rPr lang="en-US" sz="2000" dirty="0"/>
              <a:t>.</a:t>
            </a:r>
          </a:p>
        </p:txBody>
      </p:sp>
      <p:sp>
        <p:nvSpPr>
          <p:cNvPr id="94" name="Freeform 41"/>
          <p:cNvSpPr>
            <a:spLocks noChangeArrowheads="1"/>
          </p:cNvSpPr>
          <p:nvPr/>
        </p:nvSpPr>
        <p:spPr bwMode="auto">
          <a:xfrm>
            <a:off x="2024320" y="3125044"/>
            <a:ext cx="574541" cy="215522"/>
          </a:xfrm>
          <a:custGeom>
            <a:avLst/>
            <a:gdLst>
              <a:gd name="T0" fmla="*/ 3942 w 3943"/>
              <a:gd name="T1" fmla="*/ 343 h 344"/>
              <a:gd name="T2" fmla="*/ 0 w 3943"/>
              <a:gd name="T3" fmla="*/ 343 h 344"/>
              <a:gd name="T4" fmla="*/ 0 w 3943"/>
              <a:gd name="T5" fmla="*/ 0 h 344"/>
              <a:gd name="T6" fmla="*/ 3942 w 3943"/>
              <a:gd name="T7" fmla="*/ 0 h 344"/>
              <a:gd name="T8" fmla="*/ 3942 w 3943"/>
              <a:gd name="T9" fmla="*/ 343 h 3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943" h="344">
                <a:moveTo>
                  <a:pt x="3942" y="343"/>
                </a:moveTo>
                <a:lnTo>
                  <a:pt x="0" y="343"/>
                </a:lnTo>
                <a:lnTo>
                  <a:pt x="0" y="0"/>
                </a:lnTo>
                <a:lnTo>
                  <a:pt x="3942" y="0"/>
                </a:lnTo>
                <a:lnTo>
                  <a:pt x="3942" y="343"/>
                </a:lnTo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2">
                  <a:lumMod val="71000"/>
                </a:schemeClr>
              </a:gs>
            </a:gsLst>
            <a:lin ang="5400000" scaled="1"/>
          </a:gradFill>
          <a:ln>
            <a:noFill/>
          </a:ln>
          <a:effectLst/>
          <a:extLst/>
        </p:spPr>
        <p:txBody>
          <a:bodyPr wrap="none" anchor="ctr">
            <a:normAutofit fontScale="77500" lnSpcReduction="20000"/>
          </a:bodyPr>
          <a:lstStyle/>
          <a:p>
            <a:endParaRPr lang="en-US" sz="1350"/>
          </a:p>
        </p:txBody>
      </p:sp>
      <p:sp>
        <p:nvSpPr>
          <p:cNvPr id="95" name="Freeform 41"/>
          <p:cNvSpPr>
            <a:spLocks noChangeArrowheads="1"/>
          </p:cNvSpPr>
          <p:nvPr/>
        </p:nvSpPr>
        <p:spPr bwMode="auto">
          <a:xfrm>
            <a:off x="2686739" y="3125043"/>
            <a:ext cx="574541" cy="215522"/>
          </a:xfrm>
          <a:custGeom>
            <a:avLst/>
            <a:gdLst>
              <a:gd name="T0" fmla="*/ 3942 w 3943"/>
              <a:gd name="T1" fmla="*/ 343 h 344"/>
              <a:gd name="T2" fmla="*/ 0 w 3943"/>
              <a:gd name="T3" fmla="*/ 343 h 344"/>
              <a:gd name="T4" fmla="*/ 0 w 3943"/>
              <a:gd name="T5" fmla="*/ 0 h 344"/>
              <a:gd name="T6" fmla="*/ 3942 w 3943"/>
              <a:gd name="T7" fmla="*/ 0 h 344"/>
              <a:gd name="T8" fmla="*/ 3942 w 3943"/>
              <a:gd name="T9" fmla="*/ 343 h 3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943" h="344">
                <a:moveTo>
                  <a:pt x="3942" y="343"/>
                </a:moveTo>
                <a:lnTo>
                  <a:pt x="0" y="343"/>
                </a:lnTo>
                <a:lnTo>
                  <a:pt x="0" y="0"/>
                </a:lnTo>
                <a:lnTo>
                  <a:pt x="3942" y="0"/>
                </a:lnTo>
                <a:lnTo>
                  <a:pt x="3942" y="343"/>
                </a:lnTo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2">
                  <a:lumMod val="71000"/>
                </a:schemeClr>
              </a:gs>
            </a:gsLst>
            <a:lin ang="5400000" scaled="1"/>
          </a:gradFill>
          <a:ln>
            <a:noFill/>
          </a:ln>
          <a:effectLst/>
          <a:extLst/>
        </p:spPr>
        <p:txBody>
          <a:bodyPr wrap="none" anchor="ctr">
            <a:normAutofit fontScale="77500" lnSpcReduction="20000"/>
          </a:bodyPr>
          <a:lstStyle/>
          <a:p>
            <a:endParaRPr lang="en-US" sz="1350"/>
          </a:p>
        </p:txBody>
      </p:sp>
      <p:sp>
        <p:nvSpPr>
          <p:cNvPr id="96" name="Freeform 41"/>
          <p:cNvSpPr>
            <a:spLocks noChangeArrowheads="1"/>
          </p:cNvSpPr>
          <p:nvPr/>
        </p:nvSpPr>
        <p:spPr bwMode="auto">
          <a:xfrm>
            <a:off x="3349624" y="3125043"/>
            <a:ext cx="574541" cy="215522"/>
          </a:xfrm>
          <a:custGeom>
            <a:avLst/>
            <a:gdLst>
              <a:gd name="T0" fmla="*/ 3942 w 3943"/>
              <a:gd name="T1" fmla="*/ 343 h 344"/>
              <a:gd name="T2" fmla="*/ 0 w 3943"/>
              <a:gd name="T3" fmla="*/ 343 h 344"/>
              <a:gd name="T4" fmla="*/ 0 w 3943"/>
              <a:gd name="T5" fmla="*/ 0 h 344"/>
              <a:gd name="T6" fmla="*/ 3942 w 3943"/>
              <a:gd name="T7" fmla="*/ 0 h 344"/>
              <a:gd name="T8" fmla="*/ 3942 w 3943"/>
              <a:gd name="T9" fmla="*/ 343 h 3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943" h="344">
                <a:moveTo>
                  <a:pt x="3942" y="343"/>
                </a:moveTo>
                <a:lnTo>
                  <a:pt x="0" y="343"/>
                </a:lnTo>
                <a:lnTo>
                  <a:pt x="0" y="0"/>
                </a:lnTo>
                <a:lnTo>
                  <a:pt x="3942" y="0"/>
                </a:lnTo>
                <a:lnTo>
                  <a:pt x="3942" y="343"/>
                </a:lnTo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2">
                  <a:lumMod val="71000"/>
                </a:schemeClr>
              </a:gs>
            </a:gsLst>
            <a:lin ang="5400000" scaled="1"/>
          </a:gradFill>
          <a:ln>
            <a:noFill/>
          </a:ln>
          <a:effectLst/>
          <a:extLst/>
        </p:spPr>
        <p:txBody>
          <a:bodyPr wrap="none" anchor="ctr">
            <a:normAutofit fontScale="77500" lnSpcReduction="20000"/>
          </a:bodyPr>
          <a:lstStyle/>
          <a:p>
            <a:endParaRPr lang="en-US" sz="1350"/>
          </a:p>
        </p:txBody>
      </p:sp>
      <p:sp>
        <p:nvSpPr>
          <p:cNvPr id="97" name="Freeform 41"/>
          <p:cNvSpPr>
            <a:spLocks noChangeArrowheads="1"/>
          </p:cNvSpPr>
          <p:nvPr/>
        </p:nvSpPr>
        <p:spPr bwMode="auto">
          <a:xfrm>
            <a:off x="4012045" y="3125042"/>
            <a:ext cx="574541" cy="215522"/>
          </a:xfrm>
          <a:custGeom>
            <a:avLst/>
            <a:gdLst>
              <a:gd name="T0" fmla="*/ 3942 w 3943"/>
              <a:gd name="T1" fmla="*/ 343 h 344"/>
              <a:gd name="T2" fmla="*/ 0 w 3943"/>
              <a:gd name="T3" fmla="*/ 343 h 344"/>
              <a:gd name="T4" fmla="*/ 0 w 3943"/>
              <a:gd name="T5" fmla="*/ 0 h 344"/>
              <a:gd name="T6" fmla="*/ 3942 w 3943"/>
              <a:gd name="T7" fmla="*/ 0 h 344"/>
              <a:gd name="T8" fmla="*/ 3942 w 3943"/>
              <a:gd name="T9" fmla="*/ 343 h 3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943" h="344">
                <a:moveTo>
                  <a:pt x="3942" y="343"/>
                </a:moveTo>
                <a:lnTo>
                  <a:pt x="0" y="343"/>
                </a:lnTo>
                <a:lnTo>
                  <a:pt x="0" y="0"/>
                </a:lnTo>
                <a:lnTo>
                  <a:pt x="3942" y="0"/>
                </a:lnTo>
                <a:lnTo>
                  <a:pt x="3942" y="343"/>
                </a:lnTo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2">
                  <a:lumMod val="71000"/>
                </a:schemeClr>
              </a:gs>
            </a:gsLst>
            <a:lin ang="5400000" scaled="1"/>
          </a:gradFill>
          <a:ln>
            <a:noFill/>
          </a:ln>
          <a:effectLst/>
          <a:extLst/>
        </p:spPr>
        <p:txBody>
          <a:bodyPr wrap="none" anchor="ctr">
            <a:normAutofit fontScale="77500" lnSpcReduction="20000"/>
          </a:bodyPr>
          <a:lstStyle/>
          <a:p>
            <a:endParaRPr lang="en-US" sz="1350"/>
          </a:p>
        </p:txBody>
      </p:sp>
      <p:sp>
        <p:nvSpPr>
          <p:cNvPr id="98" name="Freeform 41"/>
          <p:cNvSpPr>
            <a:spLocks noChangeArrowheads="1"/>
          </p:cNvSpPr>
          <p:nvPr/>
        </p:nvSpPr>
        <p:spPr bwMode="auto">
          <a:xfrm>
            <a:off x="4672494" y="3125044"/>
            <a:ext cx="574541" cy="215522"/>
          </a:xfrm>
          <a:custGeom>
            <a:avLst/>
            <a:gdLst>
              <a:gd name="T0" fmla="*/ 3942 w 3943"/>
              <a:gd name="T1" fmla="*/ 343 h 344"/>
              <a:gd name="T2" fmla="*/ 0 w 3943"/>
              <a:gd name="T3" fmla="*/ 343 h 344"/>
              <a:gd name="T4" fmla="*/ 0 w 3943"/>
              <a:gd name="T5" fmla="*/ 0 h 344"/>
              <a:gd name="T6" fmla="*/ 3942 w 3943"/>
              <a:gd name="T7" fmla="*/ 0 h 344"/>
              <a:gd name="T8" fmla="*/ 3942 w 3943"/>
              <a:gd name="T9" fmla="*/ 343 h 3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943" h="344">
                <a:moveTo>
                  <a:pt x="3942" y="343"/>
                </a:moveTo>
                <a:lnTo>
                  <a:pt x="0" y="343"/>
                </a:lnTo>
                <a:lnTo>
                  <a:pt x="0" y="0"/>
                </a:lnTo>
                <a:lnTo>
                  <a:pt x="3942" y="0"/>
                </a:lnTo>
                <a:lnTo>
                  <a:pt x="3942" y="343"/>
                </a:lnTo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2">
                  <a:lumMod val="71000"/>
                </a:schemeClr>
              </a:gs>
            </a:gsLst>
            <a:lin ang="5400000" scaled="1"/>
          </a:gradFill>
          <a:ln>
            <a:noFill/>
          </a:ln>
          <a:effectLst/>
          <a:extLst/>
        </p:spPr>
        <p:txBody>
          <a:bodyPr wrap="none" anchor="ctr">
            <a:normAutofit fontScale="77500" lnSpcReduction="20000"/>
          </a:bodyPr>
          <a:lstStyle/>
          <a:p>
            <a:endParaRPr lang="en-US" sz="1350"/>
          </a:p>
        </p:txBody>
      </p:sp>
      <p:sp>
        <p:nvSpPr>
          <p:cNvPr id="99" name="Freeform 41"/>
          <p:cNvSpPr>
            <a:spLocks noChangeArrowheads="1"/>
          </p:cNvSpPr>
          <p:nvPr/>
        </p:nvSpPr>
        <p:spPr bwMode="auto">
          <a:xfrm>
            <a:off x="5334914" y="3125043"/>
            <a:ext cx="574541" cy="215522"/>
          </a:xfrm>
          <a:custGeom>
            <a:avLst/>
            <a:gdLst>
              <a:gd name="T0" fmla="*/ 3942 w 3943"/>
              <a:gd name="T1" fmla="*/ 343 h 344"/>
              <a:gd name="T2" fmla="*/ 0 w 3943"/>
              <a:gd name="T3" fmla="*/ 343 h 344"/>
              <a:gd name="T4" fmla="*/ 0 w 3943"/>
              <a:gd name="T5" fmla="*/ 0 h 344"/>
              <a:gd name="T6" fmla="*/ 3942 w 3943"/>
              <a:gd name="T7" fmla="*/ 0 h 344"/>
              <a:gd name="T8" fmla="*/ 3942 w 3943"/>
              <a:gd name="T9" fmla="*/ 343 h 3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943" h="344">
                <a:moveTo>
                  <a:pt x="3942" y="343"/>
                </a:moveTo>
                <a:lnTo>
                  <a:pt x="0" y="343"/>
                </a:lnTo>
                <a:lnTo>
                  <a:pt x="0" y="0"/>
                </a:lnTo>
                <a:lnTo>
                  <a:pt x="3942" y="0"/>
                </a:lnTo>
                <a:lnTo>
                  <a:pt x="3942" y="343"/>
                </a:lnTo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2">
                  <a:lumMod val="71000"/>
                </a:schemeClr>
              </a:gs>
            </a:gsLst>
            <a:lin ang="5400000" scaled="1"/>
          </a:gradFill>
          <a:ln>
            <a:noFill/>
          </a:ln>
          <a:effectLst/>
          <a:extLst/>
        </p:spPr>
        <p:txBody>
          <a:bodyPr wrap="none" anchor="ctr">
            <a:normAutofit fontScale="77500" lnSpcReduction="20000"/>
          </a:bodyPr>
          <a:lstStyle/>
          <a:p>
            <a:endParaRPr lang="en-US" sz="1350"/>
          </a:p>
        </p:txBody>
      </p:sp>
      <p:sp>
        <p:nvSpPr>
          <p:cNvPr id="100" name="Freeform 41"/>
          <p:cNvSpPr>
            <a:spLocks noChangeArrowheads="1"/>
          </p:cNvSpPr>
          <p:nvPr/>
        </p:nvSpPr>
        <p:spPr bwMode="auto">
          <a:xfrm>
            <a:off x="5997799" y="3125043"/>
            <a:ext cx="574541" cy="215522"/>
          </a:xfrm>
          <a:custGeom>
            <a:avLst/>
            <a:gdLst>
              <a:gd name="T0" fmla="*/ 3942 w 3943"/>
              <a:gd name="T1" fmla="*/ 343 h 344"/>
              <a:gd name="T2" fmla="*/ 0 w 3943"/>
              <a:gd name="T3" fmla="*/ 343 h 344"/>
              <a:gd name="T4" fmla="*/ 0 w 3943"/>
              <a:gd name="T5" fmla="*/ 0 h 344"/>
              <a:gd name="T6" fmla="*/ 3942 w 3943"/>
              <a:gd name="T7" fmla="*/ 0 h 344"/>
              <a:gd name="T8" fmla="*/ 3942 w 3943"/>
              <a:gd name="T9" fmla="*/ 343 h 3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943" h="344">
                <a:moveTo>
                  <a:pt x="3942" y="343"/>
                </a:moveTo>
                <a:lnTo>
                  <a:pt x="0" y="343"/>
                </a:lnTo>
                <a:lnTo>
                  <a:pt x="0" y="0"/>
                </a:lnTo>
                <a:lnTo>
                  <a:pt x="3942" y="0"/>
                </a:lnTo>
                <a:lnTo>
                  <a:pt x="3942" y="343"/>
                </a:lnTo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2">
                  <a:lumMod val="71000"/>
                </a:schemeClr>
              </a:gs>
            </a:gsLst>
            <a:lin ang="5400000" scaled="1"/>
          </a:gradFill>
          <a:ln>
            <a:noFill/>
          </a:ln>
          <a:effectLst/>
          <a:extLst/>
        </p:spPr>
        <p:txBody>
          <a:bodyPr wrap="none" anchor="ctr">
            <a:normAutofit fontScale="77500" lnSpcReduction="20000"/>
          </a:bodyPr>
          <a:lstStyle/>
          <a:p>
            <a:endParaRPr lang="en-US" sz="1350"/>
          </a:p>
        </p:txBody>
      </p:sp>
      <p:sp>
        <p:nvSpPr>
          <p:cNvPr id="101" name="Freeform 41"/>
          <p:cNvSpPr>
            <a:spLocks noChangeArrowheads="1"/>
          </p:cNvSpPr>
          <p:nvPr/>
        </p:nvSpPr>
        <p:spPr bwMode="auto">
          <a:xfrm>
            <a:off x="6660219" y="3125042"/>
            <a:ext cx="574541" cy="215522"/>
          </a:xfrm>
          <a:custGeom>
            <a:avLst/>
            <a:gdLst>
              <a:gd name="T0" fmla="*/ 3942 w 3943"/>
              <a:gd name="T1" fmla="*/ 343 h 344"/>
              <a:gd name="T2" fmla="*/ 0 w 3943"/>
              <a:gd name="T3" fmla="*/ 343 h 344"/>
              <a:gd name="T4" fmla="*/ 0 w 3943"/>
              <a:gd name="T5" fmla="*/ 0 h 344"/>
              <a:gd name="T6" fmla="*/ 3942 w 3943"/>
              <a:gd name="T7" fmla="*/ 0 h 344"/>
              <a:gd name="T8" fmla="*/ 3942 w 3943"/>
              <a:gd name="T9" fmla="*/ 343 h 3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943" h="344">
                <a:moveTo>
                  <a:pt x="3942" y="343"/>
                </a:moveTo>
                <a:lnTo>
                  <a:pt x="0" y="343"/>
                </a:lnTo>
                <a:lnTo>
                  <a:pt x="0" y="0"/>
                </a:lnTo>
                <a:lnTo>
                  <a:pt x="3942" y="0"/>
                </a:lnTo>
                <a:lnTo>
                  <a:pt x="3942" y="343"/>
                </a:lnTo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2">
                  <a:lumMod val="71000"/>
                </a:schemeClr>
              </a:gs>
            </a:gsLst>
            <a:lin ang="5400000" scaled="1"/>
          </a:gradFill>
          <a:ln>
            <a:noFill/>
          </a:ln>
          <a:effectLst/>
          <a:extLst/>
        </p:spPr>
        <p:txBody>
          <a:bodyPr wrap="none" anchor="ctr">
            <a:normAutofit fontScale="77500" lnSpcReduction="20000"/>
          </a:bodyPr>
          <a:lstStyle/>
          <a:p>
            <a:endParaRPr lang="en-US" sz="1350"/>
          </a:p>
        </p:txBody>
      </p:sp>
      <p:sp>
        <p:nvSpPr>
          <p:cNvPr id="103" name="Freeform 41"/>
          <p:cNvSpPr>
            <a:spLocks noChangeArrowheads="1"/>
          </p:cNvSpPr>
          <p:nvPr/>
        </p:nvSpPr>
        <p:spPr bwMode="auto">
          <a:xfrm>
            <a:off x="1620380" y="2376298"/>
            <a:ext cx="574541" cy="215522"/>
          </a:xfrm>
          <a:custGeom>
            <a:avLst/>
            <a:gdLst>
              <a:gd name="T0" fmla="*/ 3942 w 3943"/>
              <a:gd name="T1" fmla="*/ 343 h 344"/>
              <a:gd name="T2" fmla="*/ 0 w 3943"/>
              <a:gd name="T3" fmla="*/ 343 h 344"/>
              <a:gd name="T4" fmla="*/ 0 w 3943"/>
              <a:gd name="T5" fmla="*/ 0 h 344"/>
              <a:gd name="T6" fmla="*/ 3942 w 3943"/>
              <a:gd name="T7" fmla="*/ 0 h 344"/>
              <a:gd name="T8" fmla="*/ 3942 w 3943"/>
              <a:gd name="T9" fmla="*/ 343 h 3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943" h="344">
                <a:moveTo>
                  <a:pt x="3942" y="343"/>
                </a:moveTo>
                <a:lnTo>
                  <a:pt x="0" y="343"/>
                </a:lnTo>
                <a:lnTo>
                  <a:pt x="0" y="0"/>
                </a:lnTo>
                <a:lnTo>
                  <a:pt x="3942" y="0"/>
                </a:lnTo>
                <a:lnTo>
                  <a:pt x="3942" y="343"/>
                </a:lnTo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>
                  <a:lumMod val="50000"/>
                </a:schemeClr>
              </a:gs>
            </a:gsLst>
            <a:lin ang="5400000" scaled="1"/>
          </a:gradFill>
          <a:ln>
            <a:noFill/>
          </a:ln>
          <a:effectLst/>
          <a:extLst/>
        </p:spPr>
        <p:txBody>
          <a:bodyPr wrap="none" anchor="ctr">
            <a:normAutofit fontScale="77500" lnSpcReduction="20000"/>
          </a:bodyPr>
          <a:lstStyle/>
          <a:p>
            <a:endParaRPr lang="en-US" sz="1350"/>
          </a:p>
        </p:txBody>
      </p:sp>
      <p:sp>
        <p:nvSpPr>
          <p:cNvPr id="104" name="Freeform 41"/>
          <p:cNvSpPr>
            <a:spLocks noChangeArrowheads="1"/>
          </p:cNvSpPr>
          <p:nvPr/>
        </p:nvSpPr>
        <p:spPr bwMode="auto">
          <a:xfrm>
            <a:off x="2282800" y="2376296"/>
            <a:ext cx="574541" cy="215522"/>
          </a:xfrm>
          <a:custGeom>
            <a:avLst/>
            <a:gdLst>
              <a:gd name="T0" fmla="*/ 3942 w 3943"/>
              <a:gd name="T1" fmla="*/ 343 h 344"/>
              <a:gd name="T2" fmla="*/ 0 w 3943"/>
              <a:gd name="T3" fmla="*/ 343 h 344"/>
              <a:gd name="T4" fmla="*/ 0 w 3943"/>
              <a:gd name="T5" fmla="*/ 0 h 344"/>
              <a:gd name="T6" fmla="*/ 3942 w 3943"/>
              <a:gd name="T7" fmla="*/ 0 h 344"/>
              <a:gd name="T8" fmla="*/ 3942 w 3943"/>
              <a:gd name="T9" fmla="*/ 343 h 3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943" h="344">
                <a:moveTo>
                  <a:pt x="3942" y="343"/>
                </a:moveTo>
                <a:lnTo>
                  <a:pt x="0" y="343"/>
                </a:lnTo>
                <a:lnTo>
                  <a:pt x="0" y="0"/>
                </a:lnTo>
                <a:lnTo>
                  <a:pt x="3942" y="0"/>
                </a:lnTo>
                <a:lnTo>
                  <a:pt x="3942" y="343"/>
                </a:lnTo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>
                  <a:lumMod val="50000"/>
                </a:schemeClr>
              </a:gs>
            </a:gsLst>
            <a:lin ang="5400000" scaled="1"/>
          </a:gradFill>
          <a:ln>
            <a:noFill/>
          </a:ln>
          <a:effectLst/>
          <a:extLst/>
        </p:spPr>
        <p:txBody>
          <a:bodyPr wrap="none" anchor="ctr">
            <a:normAutofit fontScale="77500" lnSpcReduction="20000"/>
          </a:bodyPr>
          <a:lstStyle/>
          <a:p>
            <a:endParaRPr lang="en-US" sz="1350"/>
          </a:p>
        </p:txBody>
      </p:sp>
      <p:sp>
        <p:nvSpPr>
          <p:cNvPr id="105" name="Freeform 41"/>
          <p:cNvSpPr>
            <a:spLocks noChangeArrowheads="1"/>
          </p:cNvSpPr>
          <p:nvPr/>
        </p:nvSpPr>
        <p:spPr bwMode="auto">
          <a:xfrm>
            <a:off x="2945685" y="2376296"/>
            <a:ext cx="574541" cy="215522"/>
          </a:xfrm>
          <a:custGeom>
            <a:avLst/>
            <a:gdLst>
              <a:gd name="T0" fmla="*/ 3942 w 3943"/>
              <a:gd name="T1" fmla="*/ 343 h 344"/>
              <a:gd name="T2" fmla="*/ 0 w 3943"/>
              <a:gd name="T3" fmla="*/ 343 h 344"/>
              <a:gd name="T4" fmla="*/ 0 w 3943"/>
              <a:gd name="T5" fmla="*/ 0 h 344"/>
              <a:gd name="T6" fmla="*/ 3942 w 3943"/>
              <a:gd name="T7" fmla="*/ 0 h 344"/>
              <a:gd name="T8" fmla="*/ 3942 w 3943"/>
              <a:gd name="T9" fmla="*/ 343 h 3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943" h="344">
                <a:moveTo>
                  <a:pt x="3942" y="343"/>
                </a:moveTo>
                <a:lnTo>
                  <a:pt x="0" y="343"/>
                </a:lnTo>
                <a:lnTo>
                  <a:pt x="0" y="0"/>
                </a:lnTo>
                <a:lnTo>
                  <a:pt x="3942" y="0"/>
                </a:lnTo>
                <a:lnTo>
                  <a:pt x="3942" y="343"/>
                </a:lnTo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>
                  <a:lumMod val="50000"/>
                </a:schemeClr>
              </a:gs>
            </a:gsLst>
            <a:lin ang="5400000" scaled="1"/>
          </a:gradFill>
          <a:ln>
            <a:noFill/>
          </a:ln>
          <a:effectLst/>
          <a:extLst/>
        </p:spPr>
        <p:txBody>
          <a:bodyPr wrap="none" anchor="ctr">
            <a:normAutofit fontScale="77500" lnSpcReduction="20000"/>
          </a:bodyPr>
          <a:lstStyle/>
          <a:p>
            <a:endParaRPr lang="en-US" sz="1350"/>
          </a:p>
        </p:txBody>
      </p:sp>
      <p:sp>
        <p:nvSpPr>
          <p:cNvPr id="106" name="Freeform 41"/>
          <p:cNvSpPr>
            <a:spLocks noChangeArrowheads="1"/>
          </p:cNvSpPr>
          <p:nvPr/>
        </p:nvSpPr>
        <p:spPr bwMode="auto">
          <a:xfrm>
            <a:off x="3608105" y="2376295"/>
            <a:ext cx="574541" cy="215522"/>
          </a:xfrm>
          <a:custGeom>
            <a:avLst/>
            <a:gdLst>
              <a:gd name="T0" fmla="*/ 3942 w 3943"/>
              <a:gd name="T1" fmla="*/ 343 h 344"/>
              <a:gd name="T2" fmla="*/ 0 w 3943"/>
              <a:gd name="T3" fmla="*/ 343 h 344"/>
              <a:gd name="T4" fmla="*/ 0 w 3943"/>
              <a:gd name="T5" fmla="*/ 0 h 344"/>
              <a:gd name="T6" fmla="*/ 3942 w 3943"/>
              <a:gd name="T7" fmla="*/ 0 h 344"/>
              <a:gd name="T8" fmla="*/ 3942 w 3943"/>
              <a:gd name="T9" fmla="*/ 343 h 3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943" h="344">
                <a:moveTo>
                  <a:pt x="3942" y="343"/>
                </a:moveTo>
                <a:lnTo>
                  <a:pt x="0" y="343"/>
                </a:lnTo>
                <a:lnTo>
                  <a:pt x="0" y="0"/>
                </a:lnTo>
                <a:lnTo>
                  <a:pt x="3942" y="0"/>
                </a:lnTo>
                <a:lnTo>
                  <a:pt x="3942" y="343"/>
                </a:lnTo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>
                  <a:lumMod val="50000"/>
                </a:schemeClr>
              </a:gs>
            </a:gsLst>
            <a:lin ang="5400000" scaled="1"/>
          </a:gradFill>
          <a:ln>
            <a:noFill/>
          </a:ln>
          <a:effectLst/>
          <a:extLst/>
        </p:spPr>
        <p:txBody>
          <a:bodyPr wrap="none" anchor="ctr">
            <a:normAutofit fontScale="77500" lnSpcReduction="20000"/>
          </a:bodyPr>
          <a:lstStyle/>
          <a:p>
            <a:endParaRPr lang="en-US" sz="1350"/>
          </a:p>
        </p:txBody>
      </p:sp>
      <p:sp>
        <p:nvSpPr>
          <p:cNvPr id="107" name="Freeform 41"/>
          <p:cNvSpPr>
            <a:spLocks noChangeArrowheads="1"/>
          </p:cNvSpPr>
          <p:nvPr/>
        </p:nvSpPr>
        <p:spPr bwMode="auto">
          <a:xfrm>
            <a:off x="4268554" y="2376298"/>
            <a:ext cx="574541" cy="215522"/>
          </a:xfrm>
          <a:custGeom>
            <a:avLst/>
            <a:gdLst>
              <a:gd name="T0" fmla="*/ 3942 w 3943"/>
              <a:gd name="T1" fmla="*/ 343 h 344"/>
              <a:gd name="T2" fmla="*/ 0 w 3943"/>
              <a:gd name="T3" fmla="*/ 343 h 344"/>
              <a:gd name="T4" fmla="*/ 0 w 3943"/>
              <a:gd name="T5" fmla="*/ 0 h 344"/>
              <a:gd name="T6" fmla="*/ 3942 w 3943"/>
              <a:gd name="T7" fmla="*/ 0 h 344"/>
              <a:gd name="T8" fmla="*/ 3942 w 3943"/>
              <a:gd name="T9" fmla="*/ 343 h 3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943" h="344">
                <a:moveTo>
                  <a:pt x="3942" y="343"/>
                </a:moveTo>
                <a:lnTo>
                  <a:pt x="0" y="343"/>
                </a:lnTo>
                <a:lnTo>
                  <a:pt x="0" y="0"/>
                </a:lnTo>
                <a:lnTo>
                  <a:pt x="3942" y="0"/>
                </a:lnTo>
                <a:lnTo>
                  <a:pt x="3942" y="343"/>
                </a:lnTo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>
                  <a:lumMod val="50000"/>
                </a:schemeClr>
              </a:gs>
            </a:gsLst>
            <a:lin ang="5400000" scaled="1"/>
          </a:gradFill>
          <a:ln>
            <a:noFill/>
          </a:ln>
          <a:effectLst/>
          <a:extLst/>
        </p:spPr>
        <p:txBody>
          <a:bodyPr wrap="none" anchor="ctr">
            <a:normAutofit fontScale="77500" lnSpcReduction="20000"/>
          </a:bodyPr>
          <a:lstStyle/>
          <a:p>
            <a:endParaRPr lang="en-US" sz="1350"/>
          </a:p>
        </p:txBody>
      </p:sp>
      <p:sp>
        <p:nvSpPr>
          <p:cNvPr id="108" name="Freeform 41"/>
          <p:cNvSpPr>
            <a:spLocks noChangeArrowheads="1"/>
          </p:cNvSpPr>
          <p:nvPr/>
        </p:nvSpPr>
        <p:spPr bwMode="auto">
          <a:xfrm>
            <a:off x="4930975" y="2376296"/>
            <a:ext cx="574541" cy="215522"/>
          </a:xfrm>
          <a:custGeom>
            <a:avLst/>
            <a:gdLst>
              <a:gd name="T0" fmla="*/ 3942 w 3943"/>
              <a:gd name="T1" fmla="*/ 343 h 344"/>
              <a:gd name="T2" fmla="*/ 0 w 3943"/>
              <a:gd name="T3" fmla="*/ 343 h 344"/>
              <a:gd name="T4" fmla="*/ 0 w 3943"/>
              <a:gd name="T5" fmla="*/ 0 h 344"/>
              <a:gd name="T6" fmla="*/ 3942 w 3943"/>
              <a:gd name="T7" fmla="*/ 0 h 344"/>
              <a:gd name="T8" fmla="*/ 3942 w 3943"/>
              <a:gd name="T9" fmla="*/ 343 h 3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943" h="344">
                <a:moveTo>
                  <a:pt x="3942" y="343"/>
                </a:moveTo>
                <a:lnTo>
                  <a:pt x="0" y="343"/>
                </a:lnTo>
                <a:lnTo>
                  <a:pt x="0" y="0"/>
                </a:lnTo>
                <a:lnTo>
                  <a:pt x="3942" y="0"/>
                </a:lnTo>
                <a:lnTo>
                  <a:pt x="3942" y="343"/>
                </a:lnTo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>
                  <a:lumMod val="50000"/>
                </a:schemeClr>
              </a:gs>
            </a:gsLst>
            <a:lin ang="5400000" scaled="1"/>
          </a:gradFill>
          <a:ln>
            <a:noFill/>
          </a:ln>
          <a:effectLst/>
          <a:extLst/>
        </p:spPr>
        <p:txBody>
          <a:bodyPr wrap="none" anchor="ctr">
            <a:normAutofit fontScale="77500" lnSpcReduction="20000"/>
          </a:bodyPr>
          <a:lstStyle/>
          <a:p>
            <a:endParaRPr lang="en-US" sz="1350"/>
          </a:p>
        </p:txBody>
      </p:sp>
      <p:sp>
        <p:nvSpPr>
          <p:cNvPr id="113" name="Freeform 41"/>
          <p:cNvSpPr>
            <a:spLocks noChangeArrowheads="1"/>
          </p:cNvSpPr>
          <p:nvPr/>
        </p:nvSpPr>
        <p:spPr bwMode="auto">
          <a:xfrm>
            <a:off x="1708258" y="3844205"/>
            <a:ext cx="574541" cy="215522"/>
          </a:xfrm>
          <a:custGeom>
            <a:avLst/>
            <a:gdLst>
              <a:gd name="T0" fmla="*/ 3942 w 3943"/>
              <a:gd name="T1" fmla="*/ 343 h 344"/>
              <a:gd name="T2" fmla="*/ 0 w 3943"/>
              <a:gd name="T3" fmla="*/ 343 h 344"/>
              <a:gd name="T4" fmla="*/ 0 w 3943"/>
              <a:gd name="T5" fmla="*/ 0 h 344"/>
              <a:gd name="T6" fmla="*/ 3942 w 3943"/>
              <a:gd name="T7" fmla="*/ 0 h 344"/>
              <a:gd name="T8" fmla="*/ 3942 w 3943"/>
              <a:gd name="T9" fmla="*/ 343 h 3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943" h="344">
                <a:moveTo>
                  <a:pt x="3942" y="343"/>
                </a:moveTo>
                <a:lnTo>
                  <a:pt x="0" y="343"/>
                </a:lnTo>
                <a:lnTo>
                  <a:pt x="0" y="0"/>
                </a:lnTo>
                <a:lnTo>
                  <a:pt x="3942" y="0"/>
                </a:lnTo>
                <a:lnTo>
                  <a:pt x="3942" y="343"/>
                </a:lnTo>
              </a:path>
            </a:pathLst>
          </a:custGeom>
          <a:gradFill>
            <a:gsLst>
              <a:gs pos="0">
                <a:schemeClr val="accent5">
                  <a:lumMod val="75000"/>
                </a:schemeClr>
              </a:gs>
              <a:gs pos="100000">
                <a:schemeClr val="accent5">
                  <a:lumMod val="31000"/>
                </a:schemeClr>
              </a:gs>
            </a:gsLst>
            <a:lin ang="5400000" scaled="1"/>
          </a:gradFill>
          <a:ln>
            <a:noFill/>
          </a:ln>
          <a:effectLst/>
          <a:extLst/>
        </p:spPr>
        <p:txBody>
          <a:bodyPr wrap="none" anchor="ctr">
            <a:normAutofit fontScale="77500" lnSpcReduction="20000"/>
          </a:bodyPr>
          <a:lstStyle/>
          <a:p>
            <a:endParaRPr lang="en-US" sz="1350"/>
          </a:p>
        </p:txBody>
      </p:sp>
      <p:sp>
        <p:nvSpPr>
          <p:cNvPr id="114" name="Freeform 41"/>
          <p:cNvSpPr>
            <a:spLocks noChangeArrowheads="1"/>
          </p:cNvSpPr>
          <p:nvPr/>
        </p:nvSpPr>
        <p:spPr bwMode="auto">
          <a:xfrm>
            <a:off x="2371144" y="3844205"/>
            <a:ext cx="574541" cy="215522"/>
          </a:xfrm>
          <a:custGeom>
            <a:avLst/>
            <a:gdLst>
              <a:gd name="T0" fmla="*/ 3942 w 3943"/>
              <a:gd name="T1" fmla="*/ 343 h 344"/>
              <a:gd name="T2" fmla="*/ 0 w 3943"/>
              <a:gd name="T3" fmla="*/ 343 h 344"/>
              <a:gd name="T4" fmla="*/ 0 w 3943"/>
              <a:gd name="T5" fmla="*/ 0 h 344"/>
              <a:gd name="T6" fmla="*/ 3942 w 3943"/>
              <a:gd name="T7" fmla="*/ 0 h 344"/>
              <a:gd name="T8" fmla="*/ 3942 w 3943"/>
              <a:gd name="T9" fmla="*/ 343 h 3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943" h="344">
                <a:moveTo>
                  <a:pt x="3942" y="343"/>
                </a:moveTo>
                <a:lnTo>
                  <a:pt x="0" y="343"/>
                </a:lnTo>
                <a:lnTo>
                  <a:pt x="0" y="0"/>
                </a:lnTo>
                <a:lnTo>
                  <a:pt x="3942" y="0"/>
                </a:lnTo>
                <a:lnTo>
                  <a:pt x="3942" y="343"/>
                </a:lnTo>
              </a:path>
            </a:pathLst>
          </a:custGeom>
          <a:gradFill>
            <a:gsLst>
              <a:gs pos="0">
                <a:schemeClr val="accent5">
                  <a:lumMod val="75000"/>
                </a:schemeClr>
              </a:gs>
              <a:gs pos="100000">
                <a:schemeClr val="accent5">
                  <a:lumMod val="31000"/>
                </a:schemeClr>
              </a:gs>
            </a:gsLst>
            <a:lin ang="5400000" scaled="1"/>
          </a:gradFill>
          <a:ln>
            <a:noFill/>
          </a:ln>
          <a:effectLst/>
          <a:extLst/>
        </p:spPr>
        <p:txBody>
          <a:bodyPr wrap="none" anchor="ctr">
            <a:normAutofit fontScale="77500" lnSpcReduction="20000"/>
          </a:bodyPr>
          <a:lstStyle/>
          <a:p>
            <a:endParaRPr lang="en-US" sz="1350"/>
          </a:p>
        </p:txBody>
      </p:sp>
      <p:sp>
        <p:nvSpPr>
          <p:cNvPr id="115" name="Freeform 41"/>
          <p:cNvSpPr>
            <a:spLocks noChangeArrowheads="1"/>
          </p:cNvSpPr>
          <p:nvPr/>
        </p:nvSpPr>
        <p:spPr bwMode="auto">
          <a:xfrm>
            <a:off x="3033564" y="3844204"/>
            <a:ext cx="574541" cy="215522"/>
          </a:xfrm>
          <a:custGeom>
            <a:avLst/>
            <a:gdLst>
              <a:gd name="T0" fmla="*/ 3942 w 3943"/>
              <a:gd name="T1" fmla="*/ 343 h 344"/>
              <a:gd name="T2" fmla="*/ 0 w 3943"/>
              <a:gd name="T3" fmla="*/ 343 h 344"/>
              <a:gd name="T4" fmla="*/ 0 w 3943"/>
              <a:gd name="T5" fmla="*/ 0 h 344"/>
              <a:gd name="T6" fmla="*/ 3942 w 3943"/>
              <a:gd name="T7" fmla="*/ 0 h 344"/>
              <a:gd name="T8" fmla="*/ 3942 w 3943"/>
              <a:gd name="T9" fmla="*/ 343 h 3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943" h="344">
                <a:moveTo>
                  <a:pt x="3942" y="343"/>
                </a:moveTo>
                <a:lnTo>
                  <a:pt x="0" y="343"/>
                </a:lnTo>
                <a:lnTo>
                  <a:pt x="0" y="0"/>
                </a:lnTo>
                <a:lnTo>
                  <a:pt x="3942" y="0"/>
                </a:lnTo>
                <a:lnTo>
                  <a:pt x="3942" y="343"/>
                </a:lnTo>
              </a:path>
            </a:pathLst>
          </a:custGeom>
          <a:gradFill>
            <a:gsLst>
              <a:gs pos="0">
                <a:schemeClr val="accent5">
                  <a:lumMod val="75000"/>
                </a:schemeClr>
              </a:gs>
              <a:gs pos="100000">
                <a:schemeClr val="accent5">
                  <a:lumMod val="31000"/>
                </a:schemeClr>
              </a:gs>
            </a:gsLst>
            <a:lin ang="5400000" scaled="1"/>
          </a:gradFill>
          <a:ln>
            <a:noFill/>
          </a:ln>
          <a:effectLst/>
          <a:extLst/>
        </p:spPr>
        <p:txBody>
          <a:bodyPr wrap="none" anchor="ctr">
            <a:normAutofit fontScale="77500" lnSpcReduction="20000"/>
          </a:bodyPr>
          <a:lstStyle/>
          <a:p>
            <a:endParaRPr lang="en-US" sz="1350"/>
          </a:p>
        </p:txBody>
      </p:sp>
      <p:sp>
        <p:nvSpPr>
          <p:cNvPr id="116" name="Freeform 41"/>
          <p:cNvSpPr>
            <a:spLocks noChangeArrowheads="1"/>
          </p:cNvSpPr>
          <p:nvPr/>
        </p:nvSpPr>
        <p:spPr bwMode="auto">
          <a:xfrm>
            <a:off x="3694013" y="3844207"/>
            <a:ext cx="574541" cy="215522"/>
          </a:xfrm>
          <a:custGeom>
            <a:avLst/>
            <a:gdLst>
              <a:gd name="T0" fmla="*/ 3942 w 3943"/>
              <a:gd name="T1" fmla="*/ 343 h 344"/>
              <a:gd name="T2" fmla="*/ 0 w 3943"/>
              <a:gd name="T3" fmla="*/ 343 h 344"/>
              <a:gd name="T4" fmla="*/ 0 w 3943"/>
              <a:gd name="T5" fmla="*/ 0 h 344"/>
              <a:gd name="T6" fmla="*/ 3942 w 3943"/>
              <a:gd name="T7" fmla="*/ 0 h 344"/>
              <a:gd name="T8" fmla="*/ 3942 w 3943"/>
              <a:gd name="T9" fmla="*/ 343 h 3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943" h="344">
                <a:moveTo>
                  <a:pt x="3942" y="343"/>
                </a:moveTo>
                <a:lnTo>
                  <a:pt x="0" y="343"/>
                </a:lnTo>
                <a:lnTo>
                  <a:pt x="0" y="0"/>
                </a:lnTo>
                <a:lnTo>
                  <a:pt x="3942" y="0"/>
                </a:lnTo>
                <a:lnTo>
                  <a:pt x="3942" y="343"/>
                </a:lnTo>
              </a:path>
            </a:pathLst>
          </a:custGeom>
          <a:gradFill>
            <a:gsLst>
              <a:gs pos="0">
                <a:schemeClr val="accent5">
                  <a:lumMod val="75000"/>
                </a:schemeClr>
              </a:gs>
              <a:gs pos="100000">
                <a:schemeClr val="accent5">
                  <a:lumMod val="31000"/>
                </a:schemeClr>
              </a:gs>
            </a:gsLst>
            <a:lin ang="5400000" scaled="1"/>
          </a:gradFill>
          <a:ln>
            <a:noFill/>
          </a:ln>
          <a:effectLst/>
          <a:extLst/>
        </p:spPr>
        <p:txBody>
          <a:bodyPr wrap="none" anchor="ctr">
            <a:normAutofit fontScale="77500" lnSpcReduction="20000"/>
          </a:bodyPr>
          <a:lstStyle/>
          <a:p>
            <a:endParaRPr lang="en-US" sz="1350"/>
          </a:p>
        </p:txBody>
      </p:sp>
      <p:sp>
        <p:nvSpPr>
          <p:cNvPr id="117" name="Freeform 41"/>
          <p:cNvSpPr>
            <a:spLocks noChangeArrowheads="1"/>
          </p:cNvSpPr>
          <p:nvPr/>
        </p:nvSpPr>
        <p:spPr bwMode="auto">
          <a:xfrm>
            <a:off x="4356433" y="3844205"/>
            <a:ext cx="574541" cy="215522"/>
          </a:xfrm>
          <a:custGeom>
            <a:avLst/>
            <a:gdLst>
              <a:gd name="T0" fmla="*/ 3942 w 3943"/>
              <a:gd name="T1" fmla="*/ 343 h 344"/>
              <a:gd name="T2" fmla="*/ 0 w 3943"/>
              <a:gd name="T3" fmla="*/ 343 h 344"/>
              <a:gd name="T4" fmla="*/ 0 w 3943"/>
              <a:gd name="T5" fmla="*/ 0 h 344"/>
              <a:gd name="T6" fmla="*/ 3942 w 3943"/>
              <a:gd name="T7" fmla="*/ 0 h 344"/>
              <a:gd name="T8" fmla="*/ 3942 w 3943"/>
              <a:gd name="T9" fmla="*/ 343 h 3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943" h="344">
                <a:moveTo>
                  <a:pt x="3942" y="343"/>
                </a:moveTo>
                <a:lnTo>
                  <a:pt x="0" y="343"/>
                </a:lnTo>
                <a:lnTo>
                  <a:pt x="0" y="0"/>
                </a:lnTo>
                <a:lnTo>
                  <a:pt x="3942" y="0"/>
                </a:lnTo>
                <a:lnTo>
                  <a:pt x="3942" y="343"/>
                </a:lnTo>
              </a:path>
            </a:pathLst>
          </a:custGeom>
          <a:gradFill>
            <a:gsLst>
              <a:gs pos="0">
                <a:schemeClr val="accent5">
                  <a:lumMod val="75000"/>
                </a:schemeClr>
              </a:gs>
              <a:gs pos="100000">
                <a:schemeClr val="accent5">
                  <a:lumMod val="31000"/>
                </a:schemeClr>
              </a:gs>
            </a:gsLst>
            <a:lin ang="5400000" scaled="1"/>
          </a:gradFill>
          <a:ln>
            <a:noFill/>
          </a:ln>
          <a:effectLst/>
          <a:extLst/>
        </p:spPr>
        <p:txBody>
          <a:bodyPr wrap="none" anchor="ctr">
            <a:normAutofit fontScale="77500" lnSpcReduction="20000"/>
          </a:bodyPr>
          <a:lstStyle/>
          <a:p>
            <a:endParaRPr lang="en-US" sz="1350"/>
          </a:p>
        </p:txBody>
      </p:sp>
      <p:grpSp>
        <p:nvGrpSpPr>
          <p:cNvPr id="176" name="Group 175"/>
          <p:cNvGrpSpPr/>
          <p:nvPr/>
        </p:nvGrpSpPr>
        <p:grpSpPr>
          <a:xfrm>
            <a:off x="767167" y="992005"/>
            <a:ext cx="1274246" cy="4837589"/>
            <a:chOff x="1022889" y="179674"/>
            <a:chExt cx="1698994" cy="6450118"/>
          </a:xfrm>
        </p:grpSpPr>
        <p:sp>
          <p:nvSpPr>
            <p:cNvPr id="92" name="Freeform 3"/>
            <p:cNvSpPr>
              <a:spLocks noChangeArrowheads="1"/>
            </p:cNvSpPr>
            <p:nvPr/>
          </p:nvSpPr>
          <p:spPr bwMode="auto">
            <a:xfrm>
              <a:off x="1279632" y="6325130"/>
              <a:ext cx="1254333" cy="304662"/>
            </a:xfrm>
            <a:custGeom>
              <a:avLst/>
              <a:gdLst>
                <a:gd name="T0" fmla="*/ 2014 w 2015"/>
                <a:gd name="T1" fmla="*/ 244 h 488"/>
                <a:gd name="T2" fmla="*/ 2014 w 2015"/>
                <a:gd name="T3" fmla="*/ 244 h 488"/>
                <a:gd name="T4" fmla="*/ 1006 w 2015"/>
                <a:gd name="T5" fmla="*/ 0 h 488"/>
                <a:gd name="T6" fmla="*/ 0 w 2015"/>
                <a:gd name="T7" fmla="*/ 244 h 488"/>
                <a:gd name="T8" fmla="*/ 1006 w 2015"/>
                <a:gd name="T9" fmla="*/ 487 h 488"/>
                <a:gd name="T10" fmla="*/ 2014 w 2015"/>
                <a:gd name="T11" fmla="*/ 244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15" h="488">
                  <a:moveTo>
                    <a:pt x="2014" y="244"/>
                  </a:moveTo>
                  <a:lnTo>
                    <a:pt x="2014" y="244"/>
                  </a:lnTo>
                  <a:cubicBezTo>
                    <a:pt x="2014" y="100"/>
                    <a:pt x="1560" y="0"/>
                    <a:pt x="1006" y="0"/>
                  </a:cubicBezTo>
                  <a:cubicBezTo>
                    <a:pt x="454" y="0"/>
                    <a:pt x="0" y="100"/>
                    <a:pt x="0" y="244"/>
                  </a:cubicBezTo>
                  <a:cubicBezTo>
                    <a:pt x="0" y="376"/>
                    <a:pt x="454" y="487"/>
                    <a:pt x="1006" y="487"/>
                  </a:cubicBezTo>
                  <a:cubicBezTo>
                    <a:pt x="1560" y="487"/>
                    <a:pt x="2014" y="376"/>
                    <a:pt x="2014" y="244"/>
                  </a:cubicBezTo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  <a:effectLst/>
            <a:extLst/>
          </p:spPr>
          <p:txBody>
            <a:bodyPr wrap="none" anchor="ctr">
              <a:normAutofit fontScale="85000" lnSpcReduction="20000"/>
            </a:bodyPr>
            <a:lstStyle/>
            <a:p>
              <a:endParaRPr lang="en-US" sz="1350"/>
            </a:p>
          </p:txBody>
        </p:sp>
        <p:grpSp>
          <p:nvGrpSpPr>
            <p:cNvPr id="132" name="Group 131"/>
            <p:cNvGrpSpPr/>
            <p:nvPr/>
          </p:nvGrpSpPr>
          <p:grpSpPr>
            <a:xfrm>
              <a:off x="1073663" y="4576115"/>
              <a:ext cx="1648220" cy="1885247"/>
              <a:chOff x="5590973" y="5162797"/>
              <a:chExt cx="1158267" cy="1324835"/>
            </a:xfrm>
          </p:grpSpPr>
          <p:sp>
            <p:nvSpPr>
              <p:cNvPr id="133" name="Freeform 4"/>
              <p:cNvSpPr>
                <a:spLocks noChangeArrowheads="1"/>
              </p:cNvSpPr>
              <p:nvPr/>
            </p:nvSpPr>
            <p:spPr bwMode="auto">
              <a:xfrm>
                <a:off x="5832507" y="6037500"/>
                <a:ext cx="697156" cy="450132"/>
              </a:xfrm>
              <a:custGeom>
                <a:avLst/>
                <a:gdLst>
                  <a:gd name="T0" fmla="*/ 1118 w 1119"/>
                  <a:gd name="T1" fmla="*/ 77 h 721"/>
                  <a:gd name="T2" fmla="*/ 1118 w 1119"/>
                  <a:gd name="T3" fmla="*/ 77 h 721"/>
                  <a:gd name="T4" fmla="*/ 575 w 1119"/>
                  <a:gd name="T5" fmla="*/ 0 h 721"/>
                  <a:gd name="T6" fmla="*/ 0 w 1119"/>
                  <a:gd name="T7" fmla="*/ 77 h 721"/>
                  <a:gd name="T8" fmla="*/ 575 w 1119"/>
                  <a:gd name="T9" fmla="*/ 720 h 721"/>
                  <a:gd name="T10" fmla="*/ 1118 w 1119"/>
                  <a:gd name="T11" fmla="*/ 77 h 7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19" h="721">
                    <a:moveTo>
                      <a:pt x="1118" y="77"/>
                    </a:moveTo>
                    <a:lnTo>
                      <a:pt x="1118" y="77"/>
                    </a:lnTo>
                    <a:cubicBezTo>
                      <a:pt x="952" y="33"/>
                      <a:pt x="775" y="0"/>
                      <a:pt x="575" y="0"/>
                    </a:cubicBezTo>
                    <a:cubicBezTo>
                      <a:pt x="366" y="0"/>
                      <a:pt x="178" y="33"/>
                      <a:pt x="0" y="77"/>
                    </a:cubicBezTo>
                    <a:cubicBezTo>
                      <a:pt x="575" y="720"/>
                      <a:pt x="575" y="720"/>
                      <a:pt x="575" y="720"/>
                    </a:cubicBezTo>
                    <a:lnTo>
                      <a:pt x="1118" y="77"/>
                    </a:lnTo>
                  </a:path>
                </a:pathLst>
              </a:cu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>
                <a:normAutofit/>
              </a:bodyPr>
              <a:lstStyle/>
              <a:p>
                <a:endParaRPr lang="en-US" sz="1350"/>
              </a:p>
            </p:txBody>
          </p:sp>
          <p:sp>
            <p:nvSpPr>
              <p:cNvPr id="134" name="Freeform 5"/>
              <p:cNvSpPr>
                <a:spLocks noChangeArrowheads="1"/>
              </p:cNvSpPr>
              <p:nvPr/>
            </p:nvSpPr>
            <p:spPr bwMode="auto">
              <a:xfrm>
                <a:off x="5590973" y="5247024"/>
                <a:ext cx="1158267" cy="842625"/>
              </a:xfrm>
              <a:custGeom>
                <a:avLst/>
                <a:gdLst>
                  <a:gd name="T0" fmla="*/ 1848 w 1860"/>
                  <a:gd name="T1" fmla="*/ 931 h 1352"/>
                  <a:gd name="T2" fmla="*/ 1848 w 1860"/>
                  <a:gd name="T3" fmla="*/ 931 h 1352"/>
                  <a:gd name="T4" fmla="*/ 1605 w 1860"/>
                  <a:gd name="T5" fmla="*/ 410 h 1352"/>
                  <a:gd name="T6" fmla="*/ 1605 w 1860"/>
                  <a:gd name="T7" fmla="*/ 288 h 1352"/>
                  <a:gd name="T8" fmla="*/ 1605 w 1860"/>
                  <a:gd name="T9" fmla="*/ 211 h 1352"/>
                  <a:gd name="T10" fmla="*/ 1605 w 1860"/>
                  <a:gd name="T11" fmla="*/ 0 h 1352"/>
                  <a:gd name="T12" fmla="*/ 1151 w 1860"/>
                  <a:gd name="T13" fmla="*/ 632 h 1352"/>
                  <a:gd name="T14" fmla="*/ 929 w 1860"/>
                  <a:gd name="T15" fmla="*/ 676 h 1352"/>
                  <a:gd name="T16" fmla="*/ 929 w 1860"/>
                  <a:gd name="T17" fmla="*/ 676 h 1352"/>
                  <a:gd name="T18" fmla="*/ 697 w 1860"/>
                  <a:gd name="T19" fmla="*/ 632 h 1352"/>
                  <a:gd name="T20" fmla="*/ 254 w 1860"/>
                  <a:gd name="T21" fmla="*/ 0 h 1352"/>
                  <a:gd name="T22" fmla="*/ 254 w 1860"/>
                  <a:gd name="T23" fmla="*/ 211 h 1352"/>
                  <a:gd name="T24" fmla="*/ 254 w 1860"/>
                  <a:gd name="T25" fmla="*/ 288 h 1352"/>
                  <a:gd name="T26" fmla="*/ 254 w 1860"/>
                  <a:gd name="T27" fmla="*/ 410 h 1352"/>
                  <a:gd name="T28" fmla="*/ 11 w 1860"/>
                  <a:gd name="T29" fmla="*/ 931 h 1352"/>
                  <a:gd name="T30" fmla="*/ 0 w 1860"/>
                  <a:gd name="T31" fmla="*/ 931 h 1352"/>
                  <a:gd name="T32" fmla="*/ 387 w 1860"/>
                  <a:gd name="T33" fmla="*/ 1351 h 1352"/>
                  <a:gd name="T34" fmla="*/ 962 w 1860"/>
                  <a:gd name="T35" fmla="*/ 1274 h 1352"/>
                  <a:gd name="T36" fmla="*/ 1505 w 1860"/>
                  <a:gd name="T37" fmla="*/ 1351 h 1352"/>
                  <a:gd name="T38" fmla="*/ 1859 w 1860"/>
                  <a:gd name="T39" fmla="*/ 931 h 1352"/>
                  <a:gd name="T40" fmla="*/ 1848 w 1860"/>
                  <a:gd name="T41" fmla="*/ 931 h 1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860" h="1352">
                    <a:moveTo>
                      <a:pt x="1848" y="931"/>
                    </a:moveTo>
                    <a:lnTo>
                      <a:pt x="1848" y="931"/>
                    </a:lnTo>
                    <a:cubicBezTo>
                      <a:pt x="1704" y="809"/>
                      <a:pt x="1605" y="620"/>
                      <a:pt x="1605" y="410"/>
                    </a:cubicBezTo>
                    <a:cubicBezTo>
                      <a:pt x="1605" y="288"/>
                      <a:pt x="1605" y="288"/>
                      <a:pt x="1605" y="288"/>
                    </a:cubicBezTo>
                    <a:cubicBezTo>
                      <a:pt x="1605" y="211"/>
                      <a:pt x="1605" y="211"/>
                      <a:pt x="1605" y="211"/>
                    </a:cubicBezTo>
                    <a:cubicBezTo>
                      <a:pt x="1605" y="0"/>
                      <a:pt x="1605" y="0"/>
                      <a:pt x="1605" y="0"/>
                    </a:cubicBezTo>
                    <a:cubicBezTo>
                      <a:pt x="1605" y="288"/>
                      <a:pt x="1416" y="543"/>
                      <a:pt x="1151" y="632"/>
                    </a:cubicBezTo>
                    <a:cubicBezTo>
                      <a:pt x="1084" y="665"/>
                      <a:pt x="1006" y="676"/>
                      <a:pt x="929" y="676"/>
                    </a:cubicBezTo>
                    <a:lnTo>
                      <a:pt x="929" y="676"/>
                    </a:lnTo>
                    <a:cubicBezTo>
                      <a:pt x="852" y="676"/>
                      <a:pt x="775" y="665"/>
                      <a:pt x="697" y="632"/>
                    </a:cubicBezTo>
                    <a:cubicBezTo>
                      <a:pt x="443" y="543"/>
                      <a:pt x="254" y="288"/>
                      <a:pt x="254" y="0"/>
                    </a:cubicBezTo>
                    <a:cubicBezTo>
                      <a:pt x="254" y="211"/>
                      <a:pt x="254" y="211"/>
                      <a:pt x="254" y="211"/>
                    </a:cubicBezTo>
                    <a:cubicBezTo>
                      <a:pt x="254" y="288"/>
                      <a:pt x="254" y="288"/>
                      <a:pt x="254" y="288"/>
                    </a:cubicBezTo>
                    <a:cubicBezTo>
                      <a:pt x="254" y="410"/>
                      <a:pt x="254" y="410"/>
                      <a:pt x="254" y="410"/>
                    </a:cubicBezTo>
                    <a:cubicBezTo>
                      <a:pt x="254" y="620"/>
                      <a:pt x="155" y="809"/>
                      <a:pt x="11" y="931"/>
                    </a:cubicBezTo>
                    <a:cubicBezTo>
                      <a:pt x="0" y="931"/>
                      <a:pt x="0" y="931"/>
                      <a:pt x="0" y="931"/>
                    </a:cubicBezTo>
                    <a:cubicBezTo>
                      <a:pt x="387" y="1351"/>
                      <a:pt x="387" y="1351"/>
                      <a:pt x="387" y="1351"/>
                    </a:cubicBezTo>
                    <a:cubicBezTo>
                      <a:pt x="565" y="1307"/>
                      <a:pt x="753" y="1274"/>
                      <a:pt x="962" y="1274"/>
                    </a:cubicBezTo>
                    <a:cubicBezTo>
                      <a:pt x="1162" y="1274"/>
                      <a:pt x="1339" y="1307"/>
                      <a:pt x="1505" y="1351"/>
                    </a:cubicBezTo>
                    <a:cubicBezTo>
                      <a:pt x="1859" y="931"/>
                      <a:pt x="1859" y="931"/>
                      <a:pt x="1859" y="931"/>
                    </a:cubicBezTo>
                    <a:lnTo>
                      <a:pt x="1848" y="931"/>
                    </a:lnTo>
                  </a:path>
                </a:pathLst>
              </a:custGeom>
              <a:gradFill flip="none" rotWithShape="1">
                <a:gsLst>
                  <a:gs pos="0">
                    <a:schemeClr val="accent2">
                      <a:lumMod val="40000"/>
                      <a:lumOff val="60000"/>
                      <a:shade val="30000"/>
                      <a:satMod val="115000"/>
                    </a:schemeClr>
                  </a:gs>
                  <a:gs pos="50000">
                    <a:schemeClr val="accent2">
                      <a:lumMod val="40000"/>
                      <a:lumOff val="60000"/>
                      <a:shade val="67500"/>
                      <a:satMod val="115000"/>
                    </a:schemeClr>
                  </a:gs>
                  <a:gs pos="100000">
                    <a:schemeClr val="accent2">
                      <a:lumMod val="40000"/>
                      <a:lumOff val="60000"/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>
                <a:normAutofit/>
              </a:bodyPr>
              <a:lstStyle/>
              <a:p>
                <a:endParaRPr lang="en-US" sz="1350"/>
              </a:p>
            </p:txBody>
          </p:sp>
          <p:sp>
            <p:nvSpPr>
              <p:cNvPr id="135" name="Freeform 11"/>
              <p:cNvSpPr>
                <a:spLocks noChangeArrowheads="1"/>
              </p:cNvSpPr>
              <p:nvPr/>
            </p:nvSpPr>
            <p:spPr bwMode="auto">
              <a:xfrm>
                <a:off x="5747422" y="5162797"/>
                <a:ext cx="842625" cy="510516"/>
              </a:xfrm>
              <a:custGeom>
                <a:avLst/>
                <a:gdLst>
                  <a:gd name="T0" fmla="*/ 0 w 1352"/>
                  <a:gd name="T1" fmla="*/ 143 h 820"/>
                  <a:gd name="T2" fmla="*/ 0 w 1352"/>
                  <a:gd name="T3" fmla="*/ 143 h 820"/>
                  <a:gd name="T4" fmla="*/ 443 w 1352"/>
                  <a:gd name="T5" fmla="*/ 775 h 820"/>
                  <a:gd name="T6" fmla="*/ 675 w 1352"/>
                  <a:gd name="T7" fmla="*/ 819 h 820"/>
                  <a:gd name="T8" fmla="*/ 675 w 1352"/>
                  <a:gd name="T9" fmla="*/ 819 h 820"/>
                  <a:gd name="T10" fmla="*/ 897 w 1352"/>
                  <a:gd name="T11" fmla="*/ 775 h 820"/>
                  <a:gd name="T12" fmla="*/ 1351 w 1352"/>
                  <a:gd name="T13" fmla="*/ 143 h 820"/>
                  <a:gd name="T14" fmla="*/ 1351 w 1352"/>
                  <a:gd name="T15" fmla="*/ 0 h 820"/>
                  <a:gd name="T16" fmla="*/ 0 w 1352"/>
                  <a:gd name="T17" fmla="*/ 0 h 820"/>
                  <a:gd name="T18" fmla="*/ 0 w 1352"/>
                  <a:gd name="T19" fmla="*/ 143 h 8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52" h="820">
                    <a:moveTo>
                      <a:pt x="0" y="143"/>
                    </a:moveTo>
                    <a:lnTo>
                      <a:pt x="0" y="143"/>
                    </a:lnTo>
                    <a:cubicBezTo>
                      <a:pt x="0" y="431"/>
                      <a:pt x="189" y="686"/>
                      <a:pt x="443" y="775"/>
                    </a:cubicBezTo>
                    <a:cubicBezTo>
                      <a:pt x="521" y="808"/>
                      <a:pt x="598" y="819"/>
                      <a:pt x="675" y="819"/>
                    </a:cubicBezTo>
                    <a:lnTo>
                      <a:pt x="675" y="819"/>
                    </a:lnTo>
                    <a:cubicBezTo>
                      <a:pt x="752" y="819"/>
                      <a:pt x="830" y="808"/>
                      <a:pt x="897" y="775"/>
                    </a:cubicBezTo>
                    <a:cubicBezTo>
                      <a:pt x="1162" y="686"/>
                      <a:pt x="1351" y="431"/>
                      <a:pt x="1351" y="143"/>
                    </a:cubicBezTo>
                    <a:cubicBezTo>
                      <a:pt x="1351" y="0"/>
                      <a:pt x="1351" y="0"/>
                      <a:pt x="1351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143"/>
                    </a:lnTo>
                  </a:path>
                </a:pathLst>
              </a:custGeom>
              <a:gradFill flip="none" rotWithShape="1">
                <a:gsLst>
                  <a:gs pos="0">
                    <a:schemeClr val="accent4">
                      <a:lumMod val="40000"/>
                      <a:lumOff val="60000"/>
                    </a:schemeClr>
                  </a:gs>
                  <a:gs pos="46000">
                    <a:schemeClr val="accent4">
                      <a:lumMod val="95000"/>
                      <a:lumOff val="5000"/>
                    </a:schemeClr>
                  </a:gs>
                  <a:gs pos="100000">
                    <a:schemeClr val="accent4">
                      <a:lumMod val="8300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>
                <a:normAutofit/>
              </a:bodyPr>
              <a:lstStyle/>
              <a:p>
                <a:endParaRPr lang="en-US" sz="1350"/>
              </a:p>
            </p:txBody>
          </p:sp>
          <p:sp>
            <p:nvSpPr>
              <p:cNvPr id="136" name="Freeform 17"/>
              <p:cNvSpPr>
                <a:spLocks noChangeArrowheads="1"/>
              </p:cNvSpPr>
              <p:nvPr/>
            </p:nvSpPr>
            <p:spPr bwMode="auto">
              <a:xfrm>
                <a:off x="6590047" y="5162797"/>
                <a:ext cx="159193" cy="669709"/>
              </a:xfrm>
              <a:custGeom>
                <a:avLst/>
                <a:gdLst>
                  <a:gd name="T0" fmla="*/ 0 w 255"/>
                  <a:gd name="T1" fmla="*/ 0 h 1075"/>
                  <a:gd name="T2" fmla="*/ 0 w 255"/>
                  <a:gd name="T3" fmla="*/ 0 h 1075"/>
                  <a:gd name="T4" fmla="*/ 0 w 255"/>
                  <a:gd name="T5" fmla="*/ 143 h 1075"/>
                  <a:gd name="T6" fmla="*/ 0 w 255"/>
                  <a:gd name="T7" fmla="*/ 354 h 1075"/>
                  <a:gd name="T8" fmla="*/ 0 w 255"/>
                  <a:gd name="T9" fmla="*/ 431 h 1075"/>
                  <a:gd name="T10" fmla="*/ 0 w 255"/>
                  <a:gd name="T11" fmla="*/ 553 h 1075"/>
                  <a:gd name="T12" fmla="*/ 243 w 255"/>
                  <a:gd name="T13" fmla="*/ 1074 h 1075"/>
                  <a:gd name="T14" fmla="*/ 254 w 255"/>
                  <a:gd name="T15" fmla="*/ 1074 h 1075"/>
                  <a:gd name="T16" fmla="*/ 254 w 255"/>
                  <a:gd name="T17" fmla="*/ 0 h 1075"/>
                  <a:gd name="T18" fmla="*/ 0 w 255"/>
                  <a:gd name="T19" fmla="*/ 0 h 10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55" h="1075">
                    <a:moveTo>
                      <a:pt x="0" y="0"/>
                    </a:moveTo>
                    <a:lnTo>
                      <a:pt x="0" y="0"/>
                    </a:lnTo>
                    <a:cubicBezTo>
                      <a:pt x="0" y="143"/>
                      <a:pt x="0" y="143"/>
                      <a:pt x="0" y="143"/>
                    </a:cubicBezTo>
                    <a:cubicBezTo>
                      <a:pt x="0" y="354"/>
                      <a:pt x="0" y="354"/>
                      <a:pt x="0" y="354"/>
                    </a:cubicBezTo>
                    <a:cubicBezTo>
                      <a:pt x="0" y="431"/>
                      <a:pt x="0" y="431"/>
                      <a:pt x="0" y="431"/>
                    </a:cubicBezTo>
                    <a:cubicBezTo>
                      <a:pt x="0" y="553"/>
                      <a:pt x="0" y="553"/>
                      <a:pt x="0" y="553"/>
                    </a:cubicBezTo>
                    <a:cubicBezTo>
                      <a:pt x="0" y="763"/>
                      <a:pt x="99" y="952"/>
                      <a:pt x="243" y="1074"/>
                    </a:cubicBezTo>
                    <a:cubicBezTo>
                      <a:pt x="254" y="1074"/>
                      <a:pt x="254" y="1074"/>
                      <a:pt x="254" y="1074"/>
                    </a:cubicBezTo>
                    <a:cubicBezTo>
                      <a:pt x="254" y="0"/>
                      <a:pt x="254" y="0"/>
                      <a:pt x="254" y="0"/>
                    </a:cubicBezTo>
                    <a:lnTo>
                      <a:pt x="0" y="0"/>
                    </a:lnTo>
                  </a:path>
                </a:pathLst>
              </a:custGeom>
              <a:gradFill flip="none" rotWithShape="1">
                <a:gsLst>
                  <a:gs pos="0">
                    <a:schemeClr val="accent4">
                      <a:lumMod val="40000"/>
                      <a:lumOff val="60000"/>
                    </a:schemeClr>
                  </a:gs>
                  <a:gs pos="46000">
                    <a:schemeClr val="accent4">
                      <a:lumMod val="95000"/>
                      <a:lumOff val="5000"/>
                    </a:schemeClr>
                  </a:gs>
                  <a:gs pos="100000">
                    <a:schemeClr val="accent4">
                      <a:lumMod val="60000"/>
                    </a:schemeClr>
                  </a:gs>
                </a:gsLst>
                <a:path path="circle">
                  <a:fillToRect l="50000" t="130000" r="50000" b="-30000"/>
                </a:path>
                <a:tileRect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>
                <a:normAutofit/>
              </a:bodyPr>
              <a:lstStyle/>
              <a:p>
                <a:endParaRPr lang="en-US" sz="1350"/>
              </a:p>
            </p:txBody>
          </p:sp>
          <p:sp>
            <p:nvSpPr>
              <p:cNvPr id="137" name="Freeform 23"/>
              <p:cNvSpPr>
                <a:spLocks noChangeArrowheads="1"/>
              </p:cNvSpPr>
              <p:nvPr/>
            </p:nvSpPr>
            <p:spPr bwMode="auto">
              <a:xfrm>
                <a:off x="5590973" y="5162797"/>
                <a:ext cx="159193" cy="669709"/>
              </a:xfrm>
              <a:custGeom>
                <a:avLst/>
                <a:gdLst>
                  <a:gd name="T0" fmla="*/ 254 w 255"/>
                  <a:gd name="T1" fmla="*/ 553 h 1075"/>
                  <a:gd name="T2" fmla="*/ 254 w 255"/>
                  <a:gd name="T3" fmla="*/ 553 h 1075"/>
                  <a:gd name="T4" fmla="*/ 254 w 255"/>
                  <a:gd name="T5" fmla="*/ 431 h 1075"/>
                  <a:gd name="T6" fmla="*/ 254 w 255"/>
                  <a:gd name="T7" fmla="*/ 354 h 1075"/>
                  <a:gd name="T8" fmla="*/ 254 w 255"/>
                  <a:gd name="T9" fmla="*/ 143 h 1075"/>
                  <a:gd name="T10" fmla="*/ 254 w 255"/>
                  <a:gd name="T11" fmla="*/ 0 h 1075"/>
                  <a:gd name="T12" fmla="*/ 0 w 255"/>
                  <a:gd name="T13" fmla="*/ 0 h 1075"/>
                  <a:gd name="T14" fmla="*/ 0 w 255"/>
                  <a:gd name="T15" fmla="*/ 1074 h 1075"/>
                  <a:gd name="T16" fmla="*/ 11 w 255"/>
                  <a:gd name="T17" fmla="*/ 1074 h 1075"/>
                  <a:gd name="T18" fmla="*/ 254 w 255"/>
                  <a:gd name="T19" fmla="*/ 553 h 10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55" h="1075">
                    <a:moveTo>
                      <a:pt x="254" y="553"/>
                    </a:moveTo>
                    <a:lnTo>
                      <a:pt x="254" y="553"/>
                    </a:lnTo>
                    <a:cubicBezTo>
                      <a:pt x="254" y="431"/>
                      <a:pt x="254" y="431"/>
                      <a:pt x="254" y="431"/>
                    </a:cubicBezTo>
                    <a:cubicBezTo>
                      <a:pt x="254" y="354"/>
                      <a:pt x="254" y="354"/>
                      <a:pt x="254" y="354"/>
                    </a:cubicBezTo>
                    <a:cubicBezTo>
                      <a:pt x="254" y="143"/>
                      <a:pt x="254" y="143"/>
                      <a:pt x="254" y="143"/>
                    </a:cubicBezTo>
                    <a:cubicBezTo>
                      <a:pt x="254" y="0"/>
                      <a:pt x="254" y="0"/>
                      <a:pt x="25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074"/>
                      <a:pt x="0" y="1074"/>
                      <a:pt x="0" y="1074"/>
                    </a:cubicBezTo>
                    <a:cubicBezTo>
                      <a:pt x="11" y="1074"/>
                      <a:pt x="11" y="1074"/>
                      <a:pt x="11" y="1074"/>
                    </a:cubicBezTo>
                    <a:cubicBezTo>
                      <a:pt x="155" y="952"/>
                      <a:pt x="254" y="763"/>
                      <a:pt x="254" y="553"/>
                    </a:cubicBezTo>
                  </a:path>
                </a:pathLst>
              </a:custGeom>
              <a:gradFill flip="none" rotWithShape="1">
                <a:gsLst>
                  <a:gs pos="0">
                    <a:schemeClr val="accent4">
                      <a:lumMod val="40000"/>
                      <a:lumOff val="60000"/>
                    </a:schemeClr>
                  </a:gs>
                  <a:gs pos="46000">
                    <a:schemeClr val="accent4">
                      <a:lumMod val="95000"/>
                      <a:lumOff val="5000"/>
                    </a:schemeClr>
                  </a:gs>
                  <a:gs pos="100000">
                    <a:schemeClr val="accent4">
                      <a:lumMod val="60000"/>
                    </a:schemeClr>
                  </a:gs>
                </a:gsLst>
                <a:path path="circle">
                  <a:fillToRect l="50000" t="130000" r="50000" b="-30000"/>
                </a:path>
                <a:tileRect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>
                <a:normAutofit/>
              </a:bodyPr>
              <a:lstStyle/>
              <a:p>
                <a:endParaRPr lang="en-US" sz="1350"/>
              </a:p>
            </p:txBody>
          </p:sp>
        </p:grpSp>
        <p:grpSp>
          <p:nvGrpSpPr>
            <p:cNvPr id="138" name="Group 137"/>
            <p:cNvGrpSpPr/>
            <p:nvPr/>
          </p:nvGrpSpPr>
          <p:grpSpPr>
            <a:xfrm>
              <a:off x="1022889" y="179674"/>
              <a:ext cx="1698994" cy="1538859"/>
              <a:chOff x="5555292" y="145468"/>
              <a:chExt cx="1193948" cy="1081415"/>
            </a:xfrm>
          </p:grpSpPr>
          <p:sp>
            <p:nvSpPr>
              <p:cNvPr id="139" name="Freeform 24"/>
              <p:cNvSpPr>
                <a:spLocks noChangeArrowheads="1"/>
              </p:cNvSpPr>
              <p:nvPr/>
            </p:nvSpPr>
            <p:spPr bwMode="auto">
              <a:xfrm>
                <a:off x="5555292" y="145468"/>
                <a:ext cx="1191204" cy="999074"/>
              </a:xfrm>
              <a:custGeom>
                <a:avLst/>
                <a:gdLst>
                  <a:gd name="T0" fmla="*/ 963 w 1916"/>
                  <a:gd name="T1" fmla="*/ 0 h 1607"/>
                  <a:gd name="T2" fmla="*/ 963 w 1916"/>
                  <a:gd name="T3" fmla="*/ 0 h 1607"/>
                  <a:gd name="T4" fmla="*/ 56 w 1916"/>
                  <a:gd name="T5" fmla="*/ 521 h 1607"/>
                  <a:gd name="T6" fmla="*/ 56 w 1916"/>
                  <a:gd name="T7" fmla="*/ 787 h 1607"/>
                  <a:gd name="T8" fmla="*/ 56 w 1916"/>
                  <a:gd name="T9" fmla="*/ 1606 h 1607"/>
                  <a:gd name="T10" fmla="*/ 1915 w 1916"/>
                  <a:gd name="T11" fmla="*/ 1606 h 1607"/>
                  <a:gd name="T12" fmla="*/ 1915 w 1916"/>
                  <a:gd name="T13" fmla="*/ 787 h 1607"/>
                  <a:gd name="T14" fmla="*/ 1915 w 1916"/>
                  <a:gd name="T15" fmla="*/ 521 h 1607"/>
                  <a:gd name="T16" fmla="*/ 963 w 1916"/>
                  <a:gd name="T17" fmla="*/ 0 h 16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16" h="1607">
                    <a:moveTo>
                      <a:pt x="963" y="0"/>
                    </a:moveTo>
                    <a:lnTo>
                      <a:pt x="963" y="0"/>
                    </a:lnTo>
                    <a:cubicBezTo>
                      <a:pt x="0" y="0"/>
                      <a:pt x="56" y="521"/>
                      <a:pt x="56" y="521"/>
                    </a:cubicBezTo>
                    <a:cubicBezTo>
                      <a:pt x="56" y="787"/>
                      <a:pt x="56" y="787"/>
                      <a:pt x="56" y="787"/>
                    </a:cubicBezTo>
                    <a:cubicBezTo>
                      <a:pt x="56" y="1606"/>
                      <a:pt x="56" y="1606"/>
                      <a:pt x="56" y="1606"/>
                    </a:cubicBezTo>
                    <a:cubicBezTo>
                      <a:pt x="1915" y="1606"/>
                      <a:pt x="1915" y="1606"/>
                      <a:pt x="1915" y="1606"/>
                    </a:cubicBezTo>
                    <a:cubicBezTo>
                      <a:pt x="1915" y="787"/>
                      <a:pt x="1915" y="787"/>
                      <a:pt x="1915" y="787"/>
                    </a:cubicBezTo>
                    <a:cubicBezTo>
                      <a:pt x="1915" y="521"/>
                      <a:pt x="1915" y="521"/>
                      <a:pt x="1915" y="521"/>
                    </a:cubicBezTo>
                    <a:cubicBezTo>
                      <a:pt x="1915" y="521"/>
                      <a:pt x="1915" y="0"/>
                      <a:pt x="963" y="0"/>
                    </a:cubicBezTo>
                  </a:path>
                </a:pathLst>
              </a:custGeom>
              <a:gradFill flip="none" rotWithShape="1">
                <a:gsLst>
                  <a:gs pos="7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32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>
                <a:normAutofit/>
              </a:bodyPr>
              <a:lstStyle/>
              <a:p>
                <a:endParaRPr lang="en-US" sz="1350"/>
              </a:p>
            </p:txBody>
          </p:sp>
          <p:sp>
            <p:nvSpPr>
              <p:cNvPr id="140" name="Freeform 25"/>
              <p:cNvSpPr>
                <a:spLocks noChangeArrowheads="1"/>
              </p:cNvSpPr>
              <p:nvPr/>
            </p:nvSpPr>
            <p:spPr bwMode="auto">
              <a:xfrm>
                <a:off x="5590973" y="952412"/>
                <a:ext cx="1158267" cy="194875"/>
              </a:xfrm>
              <a:custGeom>
                <a:avLst/>
                <a:gdLst>
                  <a:gd name="T0" fmla="*/ 0 w 1860"/>
                  <a:gd name="T1" fmla="*/ 310 h 311"/>
                  <a:gd name="T2" fmla="*/ 1859 w 1860"/>
                  <a:gd name="T3" fmla="*/ 310 h 311"/>
                  <a:gd name="T4" fmla="*/ 1859 w 1860"/>
                  <a:gd name="T5" fmla="*/ 0 h 311"/>
                  <a:gd name="T6" fmla="*/ 0 w 1860"/>
                  <a:gd name="T7" fmla="*/ 0 h 311"/>
                  <a:gd name="T8" fmla="*/ 0 w 1860"/>
                  <a:gd name="T9" fmla="*/ 310 h 3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60" h="311">
                    <a:moveTo>
                      <a:pt x="0" y="310"/>
                    </a:moveTo>
                    <a:lnTo>
                      <a:pt x="1859" y="310"/>
                    </a:lnTo>
                    <a:lnTo>
                      <a:pt x="1859" y="0"/>
                    </a:lnTo>
                    <a:lnTo>
                      <a:pt x="0" y="0"/>
                    </a:lnTo>
                    <a:lnTo>
                      <a:pt x="0" y="310"/>
                    </a:lnTo>
                  </a:path>
                </a:pathLst>
              </a:custGeom>
              <a:solidFill>
                <a:srgbClr val="EFF9FE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>
                <a:normAutofit fontScale="70000" lnSpcReduction="20000"/>
              </a:bodyPr>
              <a:lstStyle/>
              <a:p>
                <a:endParaRPr lang="en-US" sz="1350"/>
              </a:p>
            </p:txBody>
          </p:sp>
          <p:sp>
            <p:nvSpPr>
              <p:cNvPr id="141" name="Freeform 26"/>
              <p:cNvSpPr>
                <a:spLocks noChangeArrowheads="1"/>
              </p:cNvSpPr>
              <p:nvPr/>
            </p:nvSpPr>
            <p:spPr bwMode="auto">
              <a:xfrm>
                <a:off x="5961509" y="227809"/>
                <a:ext cx="378770" cy="90576"/>
              </a:xfrm>
              <a:custGeom>
                <a:avLst/>
                <a:gdLst>
                  <a:gd name="T0" fmla="*/ 608 w 609"/>
                  <a:gd name="T1" fmla="*/ 78 h 145"/>
                  <a:gd name="T2" fmla="*/ 608 w 609"/>
                  <a:gd name="T3" fmla="*/ 78 h 145"/>
                  <a:gd name="T4" fmla="*/ 309 w 609"/>
                  <a:gd name="T5" fmla="*/ 0 h 145"/>
                  <a:gd name="T6" fmla="*/ 0 w 609"/>
                  <a:gd name="T7" fmla="*/ 78 h 145"/>
                  <a:gd name="T8" fmla="*/ 309 w 609"/>
                  <a:gd name="T9" fmla="*/ 144 h 145"/>
                  <a:gd name="T10" fmla="*/ 608 w 609"/>
                  <a:gd name="T11" fmla="*/ 78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09" h="145">
                    <a:moveTo>
                      <a:pt x="608" y="78"/>
                    </a:moveTo>
                    <a:lnTo>
                      <a:pt x="608" y="78"/>
                    </a:lnTo>
                    <a:cubicBezTo>
                      <a:pt x="608" y="34"/>
                      <a:pt x="475" y="0"/>
                      <a:pt x="309" y="0"/>
                    </a:cubicBezTo>
                    <a:cubicBezTo>
                      <a:pt x="133" y="0"/>
                      <a:pt x="0" y="34"/>
                      <a:pt x="0" y="78"/>
                    </a:cubicBezTo>
                    <a:cubicBezTo>
                      <a:pt x="0" y="111"/>
                      <a:pt x="133" y="144"/>
                      <a:pt x="309" y="144"/>
                    </a:cubicBezTo>
                    <a:cubicBezTo>
                      <a:pt x="475" y="144"/>
                      <a:pt x="608" y="111"/>
                      <a:pt x="608" y="78"/>
                    </a:cubicBezTo>
                  </a:path>
                </a:pathLst>
              </a:custGeom>
              <a:solidFill>
                <a:schemeClr val="accent3">
                  <a:lumMod val="20000"/>
                  <a:lumOff val="80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>
                <a:normAutofit fontScale="25000" lnSpcReduction="20000"/>
              </a:bodyPr>
              <a:lstStyle/>
              <a:p>
                <a:endParaRPr lang="en-US" sz="1350"/>
              </a:p>
            </p:txBody>
          </p:sp>
          <p:sp>
            <p:nvSpPr>
              <p:cNvPr id="142" name="Freeform 54"/>
              <p:cNvSpPr>
                <a:spLocks noChangeArrowheads="1"/>
              </p:cNvSpPr>
              <p:nvPr/>
            </p:nvSpPr>
            <p:spPr bwMode="auto">
              <a:xfrm>
                <a:off x="5590973" y="1103372"/>
                <a:ext cx="1158267" cy="123511"/>
              </a:xfrm>
              <a:custGeom>
                <a:avLst/>
                <a:gdLst>
                  <a:gd name="T0" fmla="*/ 0 w 1860"/>
                  <a:gd name="T1" fmla="*/ 199 h 200"/>
                  <a:gd name="T2" fmla="*/ 1859 w 1860"/>
                  <a:gd name="T3" fmla="*/ 199 h 200"/>
                  <a:gd name="T4" fmla="*/ 1859 w 1860"/>
                  <a:gd name="T5" fmla="*/ 0 h 200"/>
                  <a:gd name="T6" fmla="*/ 0 w 1860"/>
                  <a:gd name="T7" fmla="*/ 0 h 200"/>
                  <a:gd name="T8" fmla="*/ 0 w 1860"/>
                  <a:gd name="T9" fmla="*/ 199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60" h="200">
                    <a:moveTo>
                      <a:pt x="0" y="199"/>
                    </a:moveTo>
                    <a:lnTo>
                      <a:pt x="1859" y="199"/>
                    </a:lnTo>
                    <a:lnTo>
                      <a:pt x="1859" y="0"/>
                    </a:lnTo>
                    <a:lnTo>
                      <a:pt x="0" y="0"/>
                    </a:lnTo>
                    <a:lnTo>
                      <a:pt x="0" y="199"/>
                    </a:lnTo>
                  </a:path>
                </a:pathLst>
              </a:custGeom>
              <a:gradFill>
                <a:gsLst>
                  <a:gs pos="7000">
                    <a:schemeClr val="tx2">
                      <a:lumMod val="40000"/>
                      <a:lumOff val="60000"/>
                    </a:schemeClr>
                  </a:gs>
                  <a:gs pos="83000">
                    <a:schemeClr val="tx2">
                      <a:lumMod val="40000"/>
                      <a:lumOff val="60000"/>
                    </a:schemeClr>
                  </a:gs>
                  <a:gs pos="32000">
                    <a:schemeClr val="bg1">
                      <a:lumMod val="95000"/>
                    </a:schemeClr>
                  </a:gs>
                </a:gsLst>
                <a:path path="circle">
                  <a:fillToRect l="100000" t="10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>
                <a:normAutofit fontScale="25000" lnSpcReduction="20000"/>
              </a:bodyPr>
              <a:lstStyle/>
              <a:p>
                <a:endParaRPr lang="en-US" sz="1350"/>
              </a:p>
            </p:txBody>
          </p:sp>
          <p:sp>
            <p:nvSpPr>
              <p:cNvPr id="143" name="Freeform 55"/>
              <p:cNvSpPr>
                <a:spLocks noChangeArrowheads="1"/>
              </p:cNvSpPr>
              <p:nvPr/>
            </p:nvSpPr>
            <p:spPr bwMode="auto">
              <a:xfrm>
                <a:off x="5590973" y="870071"/>
                <a:ext cx="1158267" cy="118023"/>
              </a:xfrm>
              <a:custGeom>
                <a:avLst/>
                <a:gdLst>
                  <a:gd name="T0" fmla="*/ 0 w 1860"/>
                  <a:gd name="T1" fmla="*/ 189 h 190"/>
                  <a:gd name="T2" fmla="*/ 1859 w 1860"/>
                  <a:gd name="T3" fmla="*/ 189 h 190"/>
                  <a:gd name="T4" fmla="*/ 1859 w 1860"/>
                  <a:gd name="T5" fmla="*/ 0 h 190"/>
                  <a:gd name="T6" fmla="*/ 0 w 1860"/>
                  <a:gd name="T7" fmla="*/ 0 h 190"/>
                  <a:gd name="T8" fmla="*/ 0 w 1860"/>
                  <a:gd name="T9" fmla="*/ 189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60" h="190">
                    <a:moveTo>
                      <a:pt x="0" y="189"/>
                    </a:moveTo>
                    <a:lnTo>
                      <a:pt x="1859" y="189"/>
                    </a:lnTo>
                    <a:lnTo>
                      <a:pt x="1859" y="0"/>
                    </a:lnTo>
                    <a:lnTo>
                      <a:pt x="0" y="0"/>
                    </a:lnTo>
                    <a:lnTo>
                      <a:pt x="0" y="189"/>
                    </a:lnTo>
                  </a:path>
                </a:pathLst>
              </a:custGeom>
              <a:gradFill flip="none" rotWithShape="1">
                <a:gsLst>
                  <a:gs pos="7000">
                    <a:schemeClr val="tx2">
                      <a:lumMod val="40000"/>
                      <a:lumOff val="60000"/>
                    </a:schemeClr>
                  </a:gs>
                  <a:gs pos="83000">
                    <a:schemeClr val="tx2">
                      <a:lumMod val="40000"/>
                      <a:lumOff val="60000"/>
                    </a:schemeClr>
                  </a:gs>
                  <a:gs pos="32000">
                    <a:schemeClr val="bg1">
                      <a:lumMod val="95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>
                <a:normAutofit fontScale="25000" lnSpcReduction="20000"/>
              </a:bodyPr>
              <a:lstStyle/>
              <a:p>
                <a:endParaRPr lang="en-US" sz="1350"/>
              </a:p>
            </p:txBody>
          </p:sp>
        </p:grpSp>
      </p:grpSp>
      <p:grpSp>
        <p:nvGrpSpPr>
          <p:cNvPr id="144" name="Group 143"/>
          <p:cNvGrpSpPr/>
          <p:nvPr/>
        </p:nvGrpSpPr>
        <p:grpSpPr>
          <a:xfrm>
            <a:off x="7038685" y="2505817"/>
            <a:ext cx="1470509" cy="1470509"/>
            <a:chOff x="8168031" y="1855894"/>
            <a:chExt cx="1377844" cy="1377844"/>
          </a:xfrm>
        </p:grpSpPr>
        <p:grpSp>
          <p:nvGrpSpPr>
            <p:cNvPr id="145" name="Group 144"/>
            <p:cNvGrpSpPr/>
            <p:nvPr/>
          </p:nvGrpSpPr>
          <p:grpSpPr>
            <a:xfrm>
              <a:off x="8168031" y="1855894"/>
              <a:ext cx="1377844" cy="1377844"/>
              <a:chOff x="10303640" y="1869146"/>
              <a:chExt cx="1377844" cy="1377844"/>
            </a:xfrm>
          </p:grpSpPr>
          <p:sp>
            <p:nvSpPr>
              <p:cNvPr id="147" name="Freeform 46"/>
              <p:cNvSpPr>
                <a:spLocks noChangeArrowheads="1"/>
              </p:cNvSpPr>
              <p:nvPr/>
            </p:nvSpPr>
            <p:spPr bwMode="auto">
              <a:xfrm>
                <a:off x="10303640" y="1869146"/>
                <a:ext cx="1377844" cy="1377844"/>
              </a:xfrm>
              <a:custGeom>
                <a:avLst/>
                <a:gdLst>
                  <a:gd name="T0" fmla="*/ 1107 w 2215"/>
                  <a:gd name="T1" fmla="*/ 2214 h 2215"/>
                  <a:gd name="T2" fmla="*/ 1107 w 2215"/>
                  <a:gd name="T3" fmla="*/ 2214 h 2215"/>
                  <a:gd name="T4" fmla="*/ 2214 w 2215"/>
                  <a:gd name="T5" fmla="*/ 1107 h 2215"/>
                  <a:gd name="T6" fmla="*/ 1107 w 2215"/>
                  <a:gd name="T7" fmla="*/ 0 h 2215"/>
                  <a:gd name="T8" fmla="*/ 0 w 2215"/>
                  <a:gd name="T9" fmla="*/ 1107 h 2215"/>
                  <a:gd name="T10" fmla="*/ 1107 w 2215"/>
                  <a:gd name="T11" fmla="*/ 2214 h 22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15" h="2215">
                    <a:moveTo>
                      <a:pt x="1107" y="2214"/>
                    </a:moveTo>
                    <a:lnTo>
                      <a:pt x="1107" y="2214"/>
                    </a:lnTo>
                    <a:cubicBezTo>
                      <a:pt x="1716" y="2214"/>
                      <a:pt x="2214" y="1716"/>
                      <a:pt x="2214" y="1107"/>
                    </a:cubicBezTo>
                    <a:cubicBezTo>
                      <a:pt x="2214" y="498"/>
                      <a:pt x="1716" y="0"/>
                      <a:pt x="1107" y="0"/>
                    </a:cubicBezTo>
                    <a:cubicBezTo>
                      <a:pt x="498" y="0"/>
                      <a:pt x="0" y="498"/>
                      <a:pt x="0" y="1107"/>
                    </a:cubicBezTo>
                    <a:cubicBezTo>
                      <a:pt x="0" y="1716"/>
                      <a:pt x="498" y="2214"/>
                      <a:pt x="1107" y="2214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  <a:extLst/>
            </p:spPr>
            <p:txBody>
              <a:bodyPr wrap="none" anchor="ctr">
                <a:normAutofit/>
              </a:bodyPr>
              <a:lstStyle/>
              <a:p>
                <a:endParaRPr lang="en-US" sz="1350"/>
              </a:p>
            </p:txBody>
          </p:sp>
          <p:sp>
            <p:nvSpPr>
              <p:cNvPr id="148" name="Freeform 47"/>
              <p:cNvSpPr>
                <a:spLocks noChangeArrowheads="1"/>
              </p:cNvSpPr>
              <p:nvPr/>
            </p:nvSpPr>
            <p:spPr bwMode="auto">
              <a:xfrm>
                <a:off x="10385981" y="1951487"/>
                <a:ext cx="1213162" cy="1213162"/>
              </a:xfrm>
              <a:custGeom>
                <a:avLst/>
                <a:gdLst>
                  <a:gd name="T0" fmla="*/ 975 w 1950"/>
                  <a:gd name="T1" fmla="*/ 0 h 1950"/>
                  <a:gd name="T2" fmla="*/ 975 w 1950"/>
                  <a:gd name="T3" fmla="*/ 0 h 1950"/>
                  <a:gd name="T4" fmla="*/ 1949 w 1950"/>
                  <a:gd name="T5" fmla="*/ 974 h 1950"/>
                  <a:gd name="T6" fmla="*/ 975 w 1950"/>
                  <a:gd name="T7" fmla="*/ 1949 h 1950"/>
                  <a:gd name="T8" fmla="*/ 0 w 1950"/>
                  <a:gd name="T9" fmla="*/ 974 h 1950"/>
                  <a:gd name="T10" fmla="*/ 975 w 1950"/>
                  <a:gd name="T11" fmla="*/ 0 h 19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50" h="1950">
                    <a:moveTo>
                      <a:pt x="975" y="0"/>
                    </a:moveTo>
                    <a:lnTo>
                      <a:pt x="975" y="0"/>
                    </a:lnTo>
                    <a:cubicBezTo>
                      <a:pt x="1507" y="0"/>
                      <a:pt x="1949" y="443"/>
                      <a:pt x="1949" y="974"/>
                    </a:cubicBezTo>
                    <a:cubicBezTo>
                      <a:pt x="1949" y="1506"/>
                      <a:pt x="1507" y="1949"/>
                      <a:pt x="975" y="1949"/>
                    </a:cubicBezTo>
                    <a:cubicBezTo>
                      <a:pt x="432" y="1949"/>
                      <a:pt x="0" y="1506"/>
                      <a:pt x="0" y="974"/>
                    </a:cubicBezTo>
                    <a:cubicBezTo>
                      <a:pt x="0" y="443"/>
                      <a:pt x="432" y="0"/>
                      <a:pt x="975" y="0"/>
                    </a:cubicBezTo>
                  </a:path>
                </a:pathLst>
              </a:custGeom>
              <a:gradFill>
                <a:gsLst>
                  <a:gs pos="94000">
                    <a:schemeClr val="accent5">
                      <a:lumMod val="20000"/>
                      <a:lumOff val="80000"/>
                    </a:schemeClr>
                  </a:gs>
                  <a:gs pos="61000">
                    <a:schemeClr val="bg1"/>
                  </a:gs>
                </a:gsLst>
                <a:path path="circle">
                  <a:fillToRect r="100000" b="100000"/>
                </a:path>
              </a:gradFill>
              <a:ln>
                <a:noFill/>
              </a:ln>
              <a:effectLst/>
              <a:extLst/>
            </p:spPr>
            <p:txBody>
              <a:bodyPr wrap="none" anchor="ctr">
                <a:normAutofit/>
              </a:bodyPr>
              <a:lstStyle/>
              <a:p>
                <a:endParaRPr lang="en-US" sz="1350"/>
              </a:p>
            </p:txBody>
          </p:sp>
        </p:grpSp>
        <p:sp>
          <p:nvSpPr>
            <p:cNvPr id="146" name="TextBox 145"/>
            <p:cNvSpPr txBox="1"/>
            <p:nvPr/>
          </p:nvSpPr>
          <p:spPr>
            <a:xfrm>
              <a:off x="8296345" y="2129116"/>
              <a:ext cx="1121214" cy="865146"/>
            </a:xfrm>
            <a:prstGeom prst="rect">
              <a:avLst/>
            </a:prstGeom>
            <a:noFill/>
          </p:spPr>
          <p:txBody>
            <a:bodyPr wrap="square" rtlCol="0">
              <a:normAutofit fontScale="92500" lnSpcReduction="10000"/>
            </a:bodyPr>
            <a:lstStyle/>
            <a:p>
              <a:pPr algn="ctr"/>
              <a:r>
                <a:rPr lang="en-US" sz="2100" b="1" dirty="0">
                  <a:solidFill>
                    <a:schemeClr val="accent2"/>
                  </a:solidFill>
                </a:rPr>
                <a:t>How </a:t>
              </a:r>
            </a:p>
            <a:p>
              <a:pPr algn="ctr"/>
              <a:r>
                <a:rPr lang="en-US" sz="2100" b="1" dirty="0">
                  <a:solidFill>
                    <a:schemeClr val="accent2"/>
                  </a:solidFill>
                </a:rPr>
                <a:t>It’s </a:t>
              </a:r>
            </a:p>
            <a:p>
              <a:pPr algn="ctr"/>
              <a:r>
                <a:rPr lang="en-US" sz="2100" b="1" dirty="0">
                  <a:solidFill>
                    <a:schemeClr val="accent2"/>
                  </a:solidFill>
                </a:rPr>
                <a:t>Learned</a:t>
              </a:r>
              <a:endParaRPr lang="en-US" sz="1650" dirty="0">
                <a:solidFill>
                  <a:schemeClr val="tx2">
                    <a:lumMod val="75000"/>
                  </a:schemeClr>
                </a:solidFill>
              </a:endParaRPr>
            </a:p>
          </p:txBody>
        </p:sp>
      </p:grpSp>
      <p:grpSp>
        <p:nvGrpSpPr>
          <p:cNvPr id="149" name="Group 148"/>
          <p:cNvGrpSpPr/>
          <p:nvPr/>
        </p:nvGrpSpPr>
        <p:grpSpPr>
          <a:xfrm>
            <a:off x="5334917" y="1708874"/>
            <a:ext cx="1519235" cy="1479297"/>
            <a:chOff x="10348336" y="952885"/>
            <a:chExt cx="1423499" cy="1386078"/>
          </a:xfrm>
        </p:grpSpPr>
        <p:grpSp>
          <p:nvGrpSpPr>
            <p:cNvPr id="150" name="Group 149"/>
            <p:cNvGrpSpPr/>
            <p:nvPr/>
          </p:nvGrpSpPr>
          <p:grpSpPr>
            <a:xfrm>
              <a:off x="10385756" y="952885"/>
              <a:ext cx="1386079" cy="1386078"/>
              <a:chOff x="4067433" y="952885"/>
              <a:chExt cx="1386079" cy="1386078"/>
            </a:xfrm>
          </p:grpSpPr>
          <p:sp>
            <p:nvSpPr>
              <p:cNvPr id="152" name="Freeform 44"/>
              <p:cNvSpPr>
                <a:spLocks noChangeArrowheads="1"/>
              </p:cNvSpPr>
              <p:nvPr/>
            </p:nvSpPr>
            <p:spPr bwMode="auto">
              <a:xfrm>
                <a:off x="4067433" y="952885"/>
                <a:ext cx="1386079" cy="1386078"/>
              </a:xfrm>
              <a:custGeom>
                <a:avLst/>
                <a:gdLst>
                  <a:gd name="T0" fmla="*/ 1108 w 2227"/>
                  <a:gd name="T1" fmla="*/ 2226 h 2227"/>
                  <a:gd name="T2" fmla="*/ 1108 w 2227"/>
                  <a:gd name="T3" fmla="*/ 2226 h 2227"/>
                  <a:gd name="T4" fmla="*/ 2226 w 2227"/>
                  <a:gd name="T5" fmla="*/ 1118 h 2227"/>
                  <a:gd name="T6" fmla="*/ 1108 w 2227"/>
                  <a:gd name="T7" fmla="*/ 0 h 2227"/>
                  <a:gd name="T8" fmla="*/ 0 w 2227"/>
                  <a:gd name="T9" fmla="*/ 1118 h 2227"/>
                  <a:gd name="T10" fmla="*/ 1108 w 2227"/>
                  <a:gd name="T11" fmla="*/ 2226 h 2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27" h="2227">
                    <a:moveTo>
                      <a:pt x="1108" y="2226"/>
                    </a:moveTo>
                    <a:lnTo>
                      <a:pt x="1108" y="2226"/>
                    </a:lnTo>
                    <a:cubicBezTo>
                      <a:pt x="1728" y="2226"/>
                      <a:pt x="2226" y="1728"/>
                      <a:pt x="2226" y="1118"/>
                    </a:cubicBezTo>
                    <a:cubicBezTo>
                      <a:pt x="2226" y="498"/>
                      <a:pt x="1728" y="0"/>
                      <a:pt x="1108" y="0"/>
                    </a:cubicBezTo>
                    <a:cubicBezTo>
                      <a:pt x="498" y="0"/>
                      <a:pt x="0" y="498"/>
                      <a:pt x="0" y="1118"/>
                    </a:cubicBezTo>
                    <a:cubicBezTo>
                      <a:pt x="0" y="1728"/>
                      <a:pt x="498" y="2226"/>
                      <a:pt x="1108" y="2226"/>
                    </a:cubicBezTo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  <a:effectLst/>
              <a:extLst/>
            </p:spPr>
            <p:txBody>
              <a:bodyPr wrap="none" anchor="ctr">
                <a:normAutofit/>
              </a:bodyPr>
              <a:lstStyle/>
              <a:p>
                <a:endParaRPr lang="en-US" sz="1350"/>
              </a:p>
            </p:txBody>
          </p:sp>
          <p:sp>
            <p:nvSpPr>
              <p:cNvPr id="153" name="Freeform 45"/>
              <p:cNvSpPr>
                <a:spLocks noChangeArrowheads="1"/>
              </p:cNvSpPr>
              <p:nvPr/>
            </p:nvSpPr>
            <p:spPr bwMode="auto">
              <a:xfrm>
                <a:off x="4149774" y="1043459"/>
                <a:ext cx="1213162" cy="1207672"/>
              </a:xfrm>
              <a:custGeom>
                <a:avLst/>
                <a:gdLst>
                  <a:gd name="T0" fmla="*/ 975 w 1950"/>
                  <a:gd name="T1" fmla="*/ 0 h 1939"/>
                  <a:gd name="T2" fmla="*/ 975 w 1950"/>
                  <a:gd name="T3" fmla="*/ 0 h 1939"/>
                  <a:gd name="T4" fmla="*/ 1949 w 1950"/>
                  <a:gd name="T5" fmla="*/ 974 h 1939"/>
                  <a:gd name="T6" fmla="*/ 975 w 1950"/>
                  <a:gd name="T7" fmla="*/ 1938 h 1939"/>
                  <a:gd name="T8" fmla="*/ 0 w 1950"/>
                  <a:gd name="T9" fmla="*/ 974 h 1939"/>
                  <a:gd name="T10" fmla="*/ 975 w 1950"/>
                  <a:gd name="T11" fmla="*/ 0 h 19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50" h="1939">
                    <a:moveTo>
                      <a:pt x="975" y="0"/>
                    </a:moveTo>
                    <a:lnTo>
                      <a:pt x="975" y="0"/>
                    </a:lnTo>
                    <a:cubicBezTo>
                      <a:pt x="1517" y="0"/>
                      <a:pt x="1949" y="432"/>
                      <a:pt x="1949" y="974"/>
                    </a:cubicBezTo>
                    <a:cubicBezTo>
                      <a:pt x="1949" y="1506"/>
                      <a:pt x="1517" y="1938"/>
                      <a:pt x="975" y="1938"/>
                    </a:cubicBezTo>
                    <a:cubicBezTo>
                      <a:pt x="443" y="1938"/>
                      <a:pt x="0" y="1506"/>
                      <a:pt x="0" y="974"/>
                    </a:cubicBezTo>
                    <a:cubicBezTo>
                      <a:pt x="0" y="432"/>
                      <a:pt x="443" y="0"/>
                      <a:pt x="975" y="0"/>
                    </a:cubicBezTo>
                  </a:path>
                </a:pathLst>
              </a:custGeom>
              <a:gradFill>
                <a:gsLst>
                  <a:gs pos="94000">
                    <a:schemeClr val="accent5">
                      <a:lumMod val="20000"/>
                      <a:lumOff val="80000"/>
                    </a:schemeClr>
                  </a:gs>
                  <a:gs pos="61000">
                    <a:schemeClr val="bg1"/>
                  </a:gs>
                </a:gsLst>
                <a:path path="circle">
                  <a:fillToRect r="100000" b="100000"/>
                </a:path>
              </a:gradFill>
              <a:ln>
                <a:noFill/>
              </a:ln>
              <a:effectLst/>
              <a:extLst/>
            </p:spPr>
            <p:txBody>
              <a:bodyPr wrap="none" anchor="ctr">
                <a:normAutofit/>
              </a:bodyPr>
              <a:lstStyle/>
              <a:p>
                <a:endParaRPr lang="en-US" sz="1350"/>
              </a:p>
            </p:txBody>
          </p:sp>
        </p:grpSp>
        <p:sp>
          <p:nvSpPr>
            <p:cNvPr id="151" name="TextBox 150"/>
            <p:cNvSpPr txBox="1"/>
            <p:nvPr/>
          </p:nvSpPr>
          <p:spPr>
            <a:xfrm>
              <a:off x="10348336" y="1185571"/>
              <a:ext cx="1332923" cy="856126"/>
            </a:xfrm>
            <a:prstGeom prst="rect">
              <a:avLst/>
            </a:prstGeom>
            <a:noFill/>
          </p:spPr>
          <p:txBody>
            <a:bodyPr wrap="square" rtlCol="0">
              <a:normAutofit/>
            </a:bodyPr>
            <a:lstStyle/>
            <a:p>
              <a:pPr algn="ctr"/>
              <a:endParaRPr lang="en-US" b="1" dirty="0">
                <a:solidFill>
                  <a:schemeClr val="accent4">
                    <a:lumMod val="75000"/>
                  </a:schemeClr>
                </a:solidFill>
              </a:endParaRPr>
            </a:p>
            <a:p>
              <a:pPr algn="ctr"/>
              <a:r>
                <a:rPr lang="en-US" b="1" dirty="0">
                  <a:solidFill>
                    <a:schemeClr val="accent4">
                      <a:lumMod val="75000"/>
                    </a:schemeClr>
                  </a:solidFill>
                </a:rPr>
                <a:t>Knowledge</a:t>
              </a:r>
              <a:endParaRPr lang="en-US" dirty="0">
                <a:solidFill>
                  <a:schemeClr val="tx2">
                    <a:lumMod val="75000"/>
                  </a:schemeClr>
                </a:solidFill>
              </a:endParaRPr>
            </a:p>
          </p:txBody>
        </p:sp>
      </p:grpSp>
      <p:grpSp>
        <p:nvGrpSpPr>
          <p:cNvPr id="154" name="Group 153"/>
          <p:cNvGrpSpPr/>
          <p:nvPr/>
        </p:nvGrpSpPr>
        <p:grpSpPr>
          <a:xfrm>
            <a:off x="4859521" y="3228385"/>
            <a:ext cx="1479298" cy="1479297"/>
            <a:chOff x="4380442" y="2232646"/>
            <a:chExt cx="1386079" cy="1386078"/>
          </a:xfrm>
        </p:grpSpPr>
        <p:grpSp>
          <p:nvGrpSpPr>
            <p:cNvPr id="155" name="Group 154"/>
            <p:cNvGrpSpPr/>
            <p:nvPr/>
          </p:nvGrpSpPr>
          <p:grpSpPr>
            <a:xfrm>
              <a:off x="4380442" y="2232646"/>
              <a:ext cx="1386079" cy="1386078"/>
              <a:chOff x="2232991" y="1369098"/>
              <a:chExt cx="1386079" cy="1386078"/>
            </a:xfrm>
          </p:grpSpPr>
          <p:sp>
            <p:nvSpPr>
              <p:cNvPr id="157" name="Freeform 48"/>
              <p:cNvSpPr>
                <a:spLocks noChangeArrowheads="1"/>
              </p:cNvSpPr>
              <p:nvPr/>
            </p:nvSpPr>
            <p:spPr bwMode="auto">
              <a:xfrm>
                <a:off x="2232991" y="1369098"/>
                <a:ext cx="1386079" cy="1386078"/>
              </a:xfrm>
              <a:custGeom>
                <a:avLst/>
                <a:gdLst>
                  <a:gd name="T0" fmla="*/ 1108 w 2227"/>
                  <a:gd name="T1" fmla="*/ 2225 h 2226"/>
                  <a:gd name="T2" fmla="*/ 1108 w 2227"/>
                  <a:gd name="T3" fmla="*/ 2225 h 2226"/>
                  <a:gd name="T4" fmla="*/ 2226 w 2227"/>
                  <a:gd name="T5" fmla="*/ 1118 h 2226"/>
                  <a:gd name="T6" fmla="*/ 1108 w 2227"/>
                  <a:gd name="T7" fmla="*/ 0 h 2226"/>
                  <a:gd name="T8" fmla="*/ 0 w 2227"/>
                  <a:gd name="T9" fmla="*/ 1118 h 2226"/>
                  <a:gd name="T10" fmla="*/ 1108 w 2227"/>
                  <a:gd name="T11" fmla="*/ 2225 h 2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27" h="2226">
                    <a:moveTo>
                      <a:pt x="1108" y="2225"/>
                    </a:moveTo>
                    <a:lnTo>
                      <a:pt x="1108" y="2225"/>
                    </a:lnTo>
                    <a:cubicBezTo>
                      <a:pt x="1728" y="2225"/>
                      <a:pt x="2226" y="1726"/>
                      <a:pt x="2226" y="1118"/>
                    </a:cubicBezTo>
                    <a:cubicBezTo>
                      <a:pt x="2226" y="498"/>
                      <a:pt x="1728" y="0"/>
                      <a:pt x="1108" y="0"/>
                    </a:cubicBezTo>
                    <a:cubicBezTo>
                      <a:pt x="499" y="0"/>
                      <a:pt x="0" y="498"/>
                      <a:pt x="0" y="1118"/>
                    </a:cubicBezTo>
                    <a:cubicBezTo>
                      <a:pt x="0" y="1726"/>
                      <a:pt x="499" y="2225"/>
                      <a:pt x="1108" y="2225"/>
                    </a:cubicBezTo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>
                <a:noFill/>
              </a:ln>
              <a:effectLst/>
              <a:extLst/>
            </p:spPr>
            <p:txBody>
              <a:bodyPr wrap="none" anchor="ctr">
                <a:normAutofit/>
              </a:bodyPr>
              <a:lstStyle/>
              <a:p>
                <a:endParaRPr lang="en-US" sz="1350"/>
              </a:p>
            </p:txBody>
          </p:sp>
          <p:sp>
            <p:nvSpPr>
              <p:cNvPr id="158" name="Freeform 49"/>
              <p:cNvSpPr>
                <a:spLocks noChangeArrowheads="1"/>
              </p:cNvSpPr>
              <p:nvPr/>
            </p:nvSpPr>
            <p:spPr bwMode="auto">
              <a:xfrm>
                <a:off x="2315333" y="1459673"/>
                <a:ext cx="1213162" cy="1204928"/>
              </a:xfrm>
              <a:custGeom>
                <a:avLst/>
                <a:gdLst>
                  <a:gd name="T0" fmla="*/ 975 w 1950"/>
                  <a:gd name="T1" fmla="*/ 0 h 1938"/>
                  <a:gd name="T2" fmla="*/ 975 w 1950"/>
                  <a:gd name="T3" fmla="*/ 0 h 1938"/>
                  <a:gd name="T4" fmla="*/ 1949 w 1950"/>
                  <a:gd name="T5" fmla="*/ 974 h 1938"/>
                  <a:gd name="T6" fmla="*/ 975 w 1950"/>
                  <a:gd name="T7" fmla="*/ 1937 h 1938"/>
                  <a:gd name="T8" fmla="*/ 0 w 1950"/>
                  <a:gd name="T9" fmla="*/ 974 h 1938"/>
                  <a:gd name="T10" fmla="*/ 975 w 1950"/>
                  <a:gd name="T11" fmla="*/ 0 h 19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50" h="1938">
                    <a:moveTo>
                      <a:pt x="975" y="0"/>
                    </a:moveTo>
                    <a:lnTo>
                      <a:pt x="975" y="0"/>
                    </a:lnTo>
                    <a:cubicBezTo>
                      <a:pt x="1517" y="0"/>
                      <a:pt x="1949" y="432"/>
                      <a:pt x="1949" y="974"/>
                    </a:cubicBezTo>
                    <a:cubicBezTo>
                      <a:pt x="1949" y="1505"/>
                      <a:pt x="1517" y="1937"/>
                      <a:pt x="975" y="1937"/>
                    </a:cubicBezTo>
                    <a:cubicBezTo>
                      <a:pt x="443" y="1937"/>
                      <a:pt x="0" y="1505"/>
                      <a:pt x="0" y="974"/>
                    </a:cubicBezTo>
                    <a:cubicBezTo>
                      <a:pt x="0" y="432"/>
                      <a:pt x="443" y="0"/>
                      <a:pt x="975" y="0"/>
                    </a:cubicBezTo>
                  </a:path>
                </a:pathLst>
              </a:custGeom>
              <a:gradFill>
                <a:gsLst>
                  <a:gs pos="94000">
                    <a:schemeClr val="accent5">
                      <a:lumMod val="20000"/>
                      <a:lumOff val="80000"/>
                    </a:schemeClr>
                  </a:gs>
                  <a:gs pos="61000">
                    <a:schemeClr val="bg1"/>
                  </a:gs>
                </a:gsLst>
                <a:path path="circle">
                  <a:fillToRect r="100000" b="100000"/>
                </a:path>
              </a:gradFill>
              <a:ln>
                <a:noFill/>
              </a:ln>
              <a:effectLst/>
              <a:extLst/>
            </p:spPr>
            <p:txBody>
              <a:bodyPr wrap="none" anchor="ctr">
                <a:normAutofit/>
              </a:bodyPr>
              <a:lstStyle/>
              <a:p>
                <a:endParaRPr lang="en-US" sz="1350"/>
              </a:p>
            </p:txBody>
          </p:sp>
        </p:grpSp>
        <p:sp>
          <p:nvSpPr>
            <p:cNvPr id="156" name="TextBox 155"/>
            <p:cNvSpPr txBox="1"/>
            <p:nvPr/>
          </p:nvSpPr>
          <p:spPr>
            <a:xfrm>
              <a:off x="4539895" y="2475610"/>
              <a:ext cx="1121214" cy="865146"/>
            </a:xfrm>
            <a:prstGeom prst="rect">
              <a:avLst/>
            </a:prstGeom>
            <a:noFill/>
          </p:spPr>
          <p:txBody>
            <a:bodyPr wrap="square" rtlCol="0">
              <a:normAutofit fontScale="77500" lnSpcReduction="20000"/>
            </a:bodyPr>
            <a:lstStyle/>
            <a:p>
              <a:pPr algn="ctr"/>
              <a:r>
                <a:rPr lang="en-US" sz="2100" b="1" dirty="0">
                  <a:solidFill>
                    <a:schemeClr val="accent5">
                      <a:lumMod val="75000"/>
                    </a:schemeClr>
                  </a:solidFill>
                </a:rPr>
                <a:t>Output</a:t>
              </a:r>
            </a:p>
            <a:p>
              <a:pPr algn="ctr"/>
              <a:r>
                <a:rPr lang="en-US" sz="2100" b="1" dirty="0">
                  <a:solidFill>
                    <a:schemeClr val="accent5">
                      <a:lumMod val="75000"/>
                    </a:schemeClr>
                  </a:solidFill>
                </a:rPr>
                <a:t>Of</a:t>
              </a:r>
            </a:p>
            <a:p>
              <a:pPr algn="ctr"/>
              <a:r>
                <a:rPr lang="en-US" sz="2100" b="1" dirty="0">
                  <a:solidFill>
                    <a:schemeClr val="accent5">
                      <a:lumMod val="75000"/>
                    </a:schemeClr>
                  </a:solidFill>
                </a:rPr>
                <a:t>instruction</a:t>
              </a:r>
              <a:endParaRPr lang="en-US" sz="1650" dirty="0">
                <a:solidFill>
                  <a:schemeClr val="tx2">
                    <a:lumMod val="75000"/>
                  </a:schemeClr>
                </a:solidFill>
              </a:endParaRPr>
            </a:p>
          </p:txBody>
        </p:sp>
      </p:grpSp>
      <p:grpSp>
        <p:nvGrpSpPr>
          <p:cNvPr id="179" name="Group 178"/>
          <p:cNvGrpSpPr/>
          <p:nvPr/>
        </p:nvGrpSpPr>
        <p:grpSpPr>
          <a:xfrm>
            <a:off x="768833" y="2141321"/>
            <a:ext cx="1272579" cy="720609"/>
            <a:chOff x="1025111" y="1712095"/>
            <a:chExt cx="1696772" cy="960812"/>
          </a:xfrm>
        </p:grpSpPr>
        <p:grpSp>
          <p:nvGrpSpPr>
            <p:cNvPr id="120" name="Group 119"/>
            <p:cNvGrpSpPr/>
            <p:nvPr/>
          </p:nvGrpSpPr>
          <p:grpSpPr>
            <a:xfrm>
              <a:off x="1073663" y="1712095"/>
              <a:ext cx="1648220" cy="960812"/>
              <a:chOff x="5590973" y="1331182"/>
              <a:chExt cx="1158267" cy="675199"/>
            </a:xfrm>
          </p:grpSpPr>
          <p:sp>
            <p:nvSpPr>
              <p:cNvPr id="121" name="Freeform 6"/>
              <p:cNvSpPr>
                <a:spLocks noChangeArrowheads="1"/>
              </p:cNvSpPr>
              <p:nvPr/>
            </p:nvSpPr>
            <p:spPr bwMode="auto">
              <a:xfrm>
                <a:off x="5747422" y="1331182"/>
                <a:ext cx="842625" cy="675199"/>
              </a:xfrm>
              <a:custGeom>
                <a:avLst/>
                <a:gdLst>
                  <a:gd name="T0" fmla="*/ 1351 w 1352"/>
                  <a:gd name="T1" fmla="*/ 0 h 1086"/>
                  <a:gd name="T2" fmla="*/ 0 w 1352"/>
                  <a:gd name="T3" fmla="*/ 0 h 1086"/>
                  <a:gd name="T4" fmla="*/ 0 w 1352"/>
                  <a:gd name="T5" fmla="*/ 1085 h 1086"/>
                  <a:gd name="T6" fmla="*/ 1351 w 1352"/>
                  <a:gd name="T7" fmla="*/ 1085 h 1086"/>
                  <a:gd name="T8" fmla="*/ 1351 w 1352"/>
                  <a:gd name="T9" fmla="*/ 0 h 10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52" h="1086">
                    <a:moveTo>
                      <a:pt x="1351" y="0"/>
                    </a:moveTo>
                    <a:lnTo>
                      <a:pt x="0" y="0"/>
                    </a:lnTo>
                    <a:lnTo>
                      <a:pt x="0" y="1085"/>
                    </a:lnTo>
                    <a:lnTo>
                      <a:pt x="1351" y="1085"/>
                    </a:lnTo>
                    <a:lnTo>
                      <a:pt x="1351" y="0"/>
                    </a:lnTo>
                  </a:path>
                </a:pathLst>
              </a:custGeom>
              <a:gradFill flip="none" rotWithShape="1">
                <a:gsLst>
                  <a:gs pos="0">
                    <a:schemeClr val="accent4">
                      <a:lumMod val="67000"/>
                    </a:schemeClr>
                  </a:gs>
                  <a:gs pos="48000">
                    <a:schemeClr val="accent4">
                      <a:lumMod val="97000"/>
                      <a:lumOff val="3000"/>
                    </a:schemeClr>
                  </a:gs>
                  <a:gs pos="100000">
                    <a:schemeClr val="accent4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  <a:effectLst/>
              <a:extLst/>
            </p:spPr>
            <p:txBody>
              <a:bodyPr wrap="none" anchor="ctr">
                <a:normAutofit/>
              </a:bodyPr>
              <a:lstStyle/>
              <a:p>
                <a:endParaRPr lang="en-US" sz="1350"/>
              </a:p>
            </p:txBody>
          </p:sp>
          <p:sp>
            <p:nvSpPr>
              <p:cNvPr id="122" name="Freeform 12"/>
              <p:cNvSpPr>
                <a:spLocks noChangeArrowheads="1"/>
              </p:cNvSpPr>
              <p:nvPr/>
            </p:nvSpPr>
            <p:spPr bwMode="auto">
              <a:xfrm>
                <a:off x="6590047" y="1331182"/>
                <a:ext cx="159193" cy="675199"/>
              </a:xfrm>
              <a:custGeom>
                <a:avLst/>
                <a:gdLst>
                  <a:gd name="T0" fmla="*/ 0 w 255"/>
                  <a:gd name="T1" fmla="*/ 1085 h 1086"/>
                  <a:gd name="T2" fmla="*/ 254 w 255"/>
                  <a:gd name="T3" fmla="*/ 1085 h 1086"/>
                  <a:gd name="T4" fmla="*/ 254 w 255"/>
                  <a:gd name="T5" fmla="*/ 0 h 1086"/>
                  <a:gd name="T6" fmla="*/ 0 w 255"/>
                  <a:gd name="T7" fmla="*/ 0 h 1086"/>
                  <a:gd name="T8" fmla="*/ 0 w 255"/>
                  <a:gd name="T9" fmla="*/ 1085 h 10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5" h="1086">
                    <a:moveTo>
                      <a:pt x="0" y="1085"/>
                    </a:moveTo>
                    <a:lnTo>
                      <a:pt x="254" y="1085"/>
                    </a:lnTo>
                    <a:lnTo>
                      <a:pt x="254" y="0"/>
                    </a:lnTo>
                    <a:lnTo>
                      <a:pt x="0" y="0"/>
                    </a:lnTo>
                    <a:lnTo>
                      <a:pt x="0" y="1085"/>
                    </a:lnTo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  <a:effectLst/>
              <a:extLst/>
            </p:spPr>
            <p:txBody>
              <a:bodyPr wrap="none" anchor="ctr">
                <a:normAutofit/>
              </a:bodyPr>
              <a:lstStyle/>
              <a:p>
                <a:endParaRPr lang="en-US" sz="1350"/>
              </a:p>
            </p:txBody>
          </p:sp>
          <p:sp>
            <p:nvSpPr>
              <p:cNvPr id="123" name="Freeform 18"/>
              <p:cNvSpPr>
                <a:spLocks noChangeArrowheads="1"/>
              </p:cNvSpPr>
              <p:nvPr/>
            </p:nvSpPr>
            <p:spPr bwMode="auto">
              <a:xfrm>
                <a:off x="5590973" y="1331182"/>
                <a:ext cx="159193" cy="675199"/>
              </a:xfrm>
              <a:custGeom>
                <a:avLst/>
                <a:gdLst>
                  <a:gd name="T0" fmla="*/ 254 w 255"/>
                  <a:gd name="T1" fmla="*/ 0 h 1086"/>
                  <a:gd name="T2" fmla="*/ 0 w 255"/>
                  <a:gd name="T3" fmla="*/ 0 h 1086"/>
                  <a:gd name="T4" fmla="*/ 0 w 255"/>
                  <a:gd name="T5" fmla="*/ 1085 h 1086"/>
                  <a:gd name="T6" fmla="*/ 254 w 255"/>
                  <a:gd name="T7" fmla="*/ 1085 h 1086"/>
                  <a:gd name="T8" fmla="*/ 254 w 255"/>
                  <a:gd name="T9" fmla="*/ 0 h 10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5" h="1086">
                    <a:moveTo>
                      <a:pt x="254" y="0"/>
                    </a:moveTo>
                    <a:lnTo>
                      <a:pt x="0" y="0"/>
                    </a:lnTo>
                    <a:lnTo>
                      <a:pt x="0" y="1085"/>
                    </a:lnTo>
                    <a:lnTo>
                      <a:pt x="254" y="1085"/>
                    </a:lnTo>
                    <a:lnTo>
                      <a:pt x="254" y="0"/>
                    </a:lnTo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  <a:effectLst/>
              <a:extLst/>
            </p:spPr>
            <p:txBody>
              <a:bodyPr wrap="none" anchor="ctr">
                <a:normAutofit/>
              </a:bodyPr>
              <a:lstStyle/>
              <a:p>
                <a:endParaRPr lang="en-US" sz="1350"/>
              </a:p>
            </p:txBody>
          </p:sp>
        </p:grpSp>
        <p:sp>
          <p:nvSpPr>
            <p:cNvPr id="159" name="TextBox 158"/>
            <p:cNvSpPr txBox="1"/>
            <p:nvPr/>
          </p:nvSpPr>
          <p:spPr>
            <a:xfrm>
              <a:off x="1025111" y="1952179"/>
              <a:ext cx="1668957" cy="507831"/>
            </a:xfrm>
            <a:prstGeom prst="rect">
              <a:avLst/>
            </a:prstGeom>
            <a:noFill/>
          </p:spPr>
          <p:txBody>
            <a:bodyPr wrap="square" rtlCol="0">
              <a:normAutofit/>
            </a:bodyPr>
            <a:lstStyle/>
            <a:p>
              <a:pPr algn="ctr"/>
              <a:r>
                <a:rPr lang="en-US" sz="1875" b="1" dirty="0">
                  <a:solidFill>
                    <a:schemeClr val="bg1"/>
                  </a:solidFill>
                </a:rPr>
                <a:t>Content</a:t>
              </a:r>
            </a:p>
          </p:txBody>
        </p:sp>
      </p:grpSp>
      <p:grpSp>
        <p:nvGrpSpPr>
          <p:cNvPr id="178" name="Group 177"/>
          <p:cNvGrpSpPr/>
          <p:nvPr/>
        </p:nvGrpSpPr>
        <p:grpSpPr>
          <a:xfrm>
            <a:off x="767167" y="2856701"/>
            <a:ext cx="1274246" cy="720609"/>
            <a:chOff x="1022889" y="2665934"/>
            <a:chExt cx="1698994" cy="960812"/>
          </a:xfrm>
        </p:grpSpPr>
        <p:grpSp>
          <p:nvGrpSpPr>
            <p:cNvPr id="124" name="Group 123"/>
            <p:cNvGrpSpPr/>
            <p:nvPr/>
          </p:nvGrpSpPr>
          <p:grpSpPr>
            <a:xfrm>
              <a:off x="1073663" y="2665934"/>
              <a:ext cx="1648220" cy="960812"/>
              <a:chOff x="5590973" y="2088722"/>
              <a:chExt cx="1158267" cy="675199"/>
            </a:xfrm>
          </p:grpSpPr>
          <p:sp>
            <p:nvSpPr>
              <p:cNvPr id="125" name="Freeform 7"/>
              <p:cNvSpPr>
                <a:spLocks noChangeArrowheads="1"/>
              </p:cNvSpPr>
              <p:nvPr/>
            </p:nvSpPr>
            <p:spPr bwMode="auto">
              <a:xfrm>
                <a:off x="5747422" y="2088722"/>
                <a:ext cx="842625" cy="675199"/>
              </a:xfrm>
              <a:custGeom>
                <a:avLst/>
                <a:gdLst>
                  <a:gd name="T0" fmla="*/ 1351 w 1352"/>
                  <a:gd name="T1" fmla="*/ 0 h 1086"/>
                  <a:gd name="T2" fmla="*/ 0 w 1352"/>
                  <a:gd name="T3" fmla="*/ 0 h 1086"/>
                  <a:gd name="T4" fmla="*/ 0 w 1352"/>
                  <a:gd name="T5" fmla="*/ 1085 h 1086"/>
                  <a:gd name="T6" fmla="*/ 1351 w 1352"/>
                  <a:gd name="T7" fmla="*/ 1085 h 1086"/>
                  <a:gd name="T8" fmla="*/ 1351 w 1352"/>
                  <a:gd name="T9" fmla="*/ 0 h 10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52" h="1086">
                    <a:moveTo>
                      <a:pt x="1351" y="0"/>
                    </a:moveTo>
                    <a:lnTo>
                      <a:pt x="0" y="0"/>
                    </a:lnTo>
                    <a:lnTo>
                      <a:pt x="0" y="1085"/>
                    </a:lnTo>
                    <a:lnTo>
                      <a:pt x="1351" y="1085"/>
                    </a:lnTo>
                    <a:lnTo>
                      <a:pt x="1351" y="0"/>
                    </a:lnTo>
                  </a:path>
                </a:pathLst>
              </a:custGeom>
              <a:gradFill flip="none" rotWithShape="1">
                <a:gsLst>
                  <a:gs pos="8000">
                    <a:schemeClr val="accent2">
                      <a:lumMod val="60000"/>
                      <a:lumOff val="40000"/>
                    </a:schemeClr>
                  </a:gs>
                  <a:gs pos="100000">
                    <a:schemeClr val="accent2">
                      <a:lumMod val="94000"/>
                    </a:schemeClr>
                  </a:gs>
                </a:gsLst>
                <a:lin ang="0" scaled="1"/>
                <a:tileRect/>
              </a:gradFill>
              <a:ln>
                <a:noFill/>
              </a:ln>
              <a:effectLst/>
              <a:extLst/>
            </p:spPr>
            <p:txBody>
              <a:bodyPr wrap="none" anchor="ctr">
                <a:normAutofit/>
              </a:bodyPr>
              <a:lstStyle/>
              <a:p>
                <a:endParaRPr lang="en-US" sz="1350"/>
              </a:p>
            </p:txBody>
          </p:sp>
          <p:sp>
            <p:nvSpPr>
              <p:cNvPr id="126" name="Freeform 13"/>
              <p:cNvSpPr>
                <a:spLocks noChangeArrowheads="1"/>
              </p:cNvSpPr>
              <p:nvPr/>
            </p:nvSpPr>
            <p:spPr bwMode="auto">
              <a:xfrm>
                <a:off x="6590047" y="2088722"/>
                <a:ext cx="159193" cy="675199"/>
              </a:xfrm>
              <a:custGeom>
                <a:avLst/>
                <a:gdLst>
                  <a:gd name="T0" fmla="*/ 0 w 255"/>
                  <a:gd name="T1" fmla="*/ 1085 h 1086"/>
                  <a:gd name="T2" fmla="*/ 254 w 255"/>
                  <a:gd name="T3" fmla="*/ 1085 h 1086"/>
                  <a:gd name="T4" fmla="*/ 254 w 255"/>
                  <a:gd name="T5" fmla="*/ 0 h 1086"/>
                  <a:gd name="T6" fmla="*/ 0 w 255"/>
                  <a:gd name="T7" fmla="*/ 0 h 1086"/>
                  <a:gd name="T8" fmla="*/ 0 w 255"/>
                  <a:gd name="T9" fmla="*/ 1085 h 10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5" h="1086">
                    <a:moveTo>
                      <a:pt x="0" y="1085"/>
                    </a:moveTo>
                    <a:lnTo>
                      <a:pt x="254" y="1085"/>
                    </a:lnTo>
                    <a:lnTo>
                      <a:pt x="254" y="0"/>
                    </a:lnTo>
                    <a:lnTo>
                      <a:pt x="0" y="0"/>
                    </a:lnTo>
                    <a:lnTo>
                      <a:pt x="0" y="1085"/>
                    </a:ln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  <a:extLst/>
            </p:spPr>
            <p:txBody>
              <a:bodyPr wrap="none" anchor="ctr">
                <a:normAutofit/>
              </a:bodyPr>
              <a:lstStyle/>
              <a:p>
                <a:endParaRPr lang="en-US" sz="1350"/>
              </a:p>
            </p:txBody>
          </p:sp>
          <p:sp>
            <p:nvSpPr>
              <p:cNvPr id="127" name="Freeform 19"/>
              <p:cNvSpPr>
                <a:spLocks noChangeArrowheads="1"/>
              </p:cNvSpPr>
              <p:nvPr/>
            </p:nvSpPr>
            <p:spPr bwMode="auto">
              <a:xfrm>
                <a:off x="5590973" y="2088722"/>
                <a:ext cx="159193" cy="675199"/>
              </a:xfrm>
              <a:custGeom>
                <a:avLst/>
                <a:gdLst>
                  <a:gd name="T0" fmla="*/ 254 w 255"/>
                  <a:gd name="T1" fmla="*/ 0 h 1086"/>
                  <a:gd name="T2" fmla="*/ 0 w 255"/>
                  <a:gd name="T3" fmla="*/ 0 h 1086"/>
                  <a:gd name="T4" fmla="*/ 0 w 255"/>
                  <a:gd name="T5" fmla="*/ 1085 h 1086"/>
                  <a:gd name="T6" fmla="*/ 254 w 255"/>
                  <a:gd name="T7" fmla="*/ 1085 h 1086"/>
                  <a:gd name="T8" fmla="*/ 254 w 255"/>
                  <a:gd name="T9" fmla="*/ 0 h 10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5" h="1086">
                    <a:moveTo>
                      <a:pt x="254" y="0"/>
                    </a:moveTo>
                    <a:lnTo>
                      <a:pt x="0" y="0"/>
                    </a:lnTo>
                    <a:lnTo>
                      <a:pt x="0" y="1085"/>
                    </a:lnTo>
                    <a:lnTo>
                      <a:pt x="254" y="1085"/>
                    </a:lnTo>
                    <a:lnTo>
                      <a:pt x="254" y="0"/>
                    </a:ln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  <a:extLst/>
            </p:spPr>
            <p:txBody>
              <a:bodyPr wrap="none" anchor="ctr">
                <a:normAutofit/>
              </a:bodyPr>
              <a:lstStyle/>
              <a:p>
                <a:endParaRPr lang="en-US" sz="1350"/>
              </a:p>
            </p:txBody>
          </p:sp>
        </p:grpSp>
        <p:sp>
          <p:nvSpPr>
            <p:cNvPr id="160" name="TextBox 159"/>
            <p:cNvSpPr txBox="1"/>
            <p:nvPr/>
          </p:nvSpPr>
          <p:spPr>
            <a:xfrm>
              <a:off x="1022889" y="2901549"/>
              <a:ext cx="1668957" cy="507831"/>
            </a:xfrm>
            <a:prstGeom prst="rect">
              <a:avLst/>
            </a:prstGeom>
            <a:noFill/>
          </p:spPr>
          <p:txBody>
            <a:bodyPr wrap="square" rtlCol="0">
              <a:normAutofit/>
            </a:bodyPr>
            <a:lstStyle/>
            <a:p>
              <a:pPr algn="ctr"/>
              <a:r>
                <a:rPr lang="en-US" sz="1875" b="1" dirty="0">
                  <a:solidFill>
                    <a:schemeClr val="bg1"/>
                  </a:solidFill>
                </a:rPr>
                <a:t>Process</a:t>
              </a:r>
            </a:p>
          </p:txBody>
        </p:sp>
      </p:grpSp>
      <p:grpSp>
        <p:nvGrpSpPr>
          <p:cNvPr id="177" name="Group 176"/>
          <p:cNvGrpSpPr/>
          <p:nvPr/>
        </p:nvGrpSpPr>
        <p:grpSpPr>
          <a:xfrm>
            <a:off x="776966" y="3574588"/>
            <a:ext cx="1264447" cy="714749"/>
            <a:chOff x="1035954" y="3623116"/>
            <a:chExt cx="1685929" cy="952999"/>
          </a:xfrm>
        </p:grpSpPr>
        <p:grpSp>
          <p:nvGrpSpPr>
            <p:cNvPr id="128" name="Group 127"/>
            <p:cNvGrpSpPr/>
            <p:nvPr/>
          </p:nvGrpSpPr>
          <p:grpSpPr>
            <a:xfrm>
              <a:off x="1073663" y="3623116"/>
              <a:ext cx="1648220" cy="952999"/>
              <a:chOff x="5590973" y="2854497"/>
              <a:chExt cx="1158267" cy="669709"/>
            </a:xfrm>
          </p:grpSpPr>
          <p:sp>
            <p:nvSpPr>
              <p:cNvPr id="129" name="Freeform 8"/>
              <p:cNvSpPr>
                <a:spLocks noChangeArrowheads="1"/>
              </p:cNvSpPr>
              <p:nvPr/>
            </p:nvSpPr>
            <p:spPr bwMode="auto">
              <a:xfrm>
                <a:off x="5747422" y="2854497"/>
                <a:ext cx="842625" cy="669709"/>
              </a:xfrm>
              <a:custGeom>
                <a:avLst/>
                <a:gdLst>
                  <a:gd name="T0" fmla="*/ 1351 w 1352"/>
                  <a:gd name="T1" fmla="*/ 0 h 1074"/>
                  <a:gd name="T2" fmla="*/ 0 w 1352"/>
                  <a:gd name="T3" fmla="*/ 0 h 1074"/>
                  <a:gd name="T4" fmla="*/ 0 w 1352"/>
                  <a:gd name="T5" fmla="*/ 1073 h 1074"/>
                  <a:gd name="T6" fmla="*/ 1351 w 1352"/>
                  <a:gd name="T7" fmla="*/ 1073 h 1074"/>
                  <a:gd name="T8" fmla="*/ 1351 w 1352"/>
                  <a:gd name="T9" fmla="*/ 0 h 10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52" h="1074">
                    <a:moveTo>
                      <a:pt x="1351" y="0"/>
                    </a:moveTo>
                    <a:lnTo>
                      <a:pt x="0" y="0"/>
                    </a:lnTo>
                    <a:lnTo>
                      <a:pt x="0" y="1073"/>
                    </a:lnTo>
                    <a:lnTo>
                      <a:pt x="1351" y="1073"/>
                    </a:lnTo>
                    <a:lnTo>
                      <a:pt x="1351" y="0"/>
                    </a:lnTo>
                  </a:path>
                </a:pathLst>
              </a:custGeom>
              <a:gradFill flip="none" rotWithShape="1">
                <a:gsLst>
                  <a:gs pos="94000">
                    <a:schemeClr val="accent5">
                      <a:lumMod val="50000"/>
                    </a:schemeClr>
                  </a:gs>
                  <a:gs pos="5000">
                    <a:schemeClr val="accent5">
                      <a:lumMod val="60000"/>
                      <a:lumOff val="40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  <a:effectLst/>
              <a:extLst/>
            </p:spPr>
            <p:txBody>
              <a:bodyPr wrap="none" anchor="ctr">
                <a:normAutofit/>
              </a:bodyPr>
              <a:lstStyle/>
              <a:p>
                <a:endParaRPr lang="en-US" sz="1350"/>
              </a:p>
            </p:txBody>
          </p:sp>
          <p:sp>
            <p:nvSpPr>
              <p:cNvPr id="130" name="Freeform 14"/>
              <p:cNvSpPr>
                <a:spLocks noChangeArrowheads="1"/>
              </p:cNvSpPr>
              <p:nvPr/>
            </p:nvSpPr>
            <p:spPr bwMode="auto">
              <a:xfrm>
                <a:off x="6590047" y="2854497"/>
                <a:ext cx="159193" cy="669709"/>
              </a:xfrm>
              <a:custGeom>
                <a:avLst/>
                <a:gdLst>
                  <a:gd name="T0" fmla="*/ 0 w 255"/>
                  <a:gd name="T1" fmla="*/ 1073 h 1074"/>
                  <a:gd name="T2" fmla="*/ 254 w 255"/>
                  <a:gd name="T3" fmla="*/ 1073 h 1074"/>
                  <a:gd name="T4" fmla="*/ 254 w 255"/>
                  <a:gd name="T5" fmla="*/ 0 h 1074"/>
                  <a:gd name="T6" fmla="*/ 0 w 255"/>
                  <a:gd name="T7" fmla="*/ 0 h 1074"/>
                  <a:gd name="T8" fmla="*/ 0 w 255"/>
                  <a:gd name="T9" fmla="*/ 1073 h 10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5" h="1074">
                    <a:moveTo>
                      <a:pt x="0" y="1073"/>
                    </a:moveTo>
                    <a:lnTo>
                      <a:pt x="254" y="1073"/>
                    </a:lnTo>
                    <a:lnTo>
                      <a:pt x="254" y="0"/>
                    </a:lnTo>
                    <a:lnTo>
                      <a:pt x="0" y="0"/>
                    </a:lnTo>
                    <a:lnTo>
                      <a:pt x="0" y="1073"/>
                    </a:lnTo>
                  </a:path>
                </a:pathLst>
              </a:custGeom>
              <a:solidFill>
                <a:schemeClr val="accent5">
                  <a:lumMod val="50000"/>
                </a:schemeClr>
              </a:solidFill>
              <a:ln>
                <a:noFill/>
              </a:ln>
              <a:effectLst/>
              <a:extLst/>
            </p:spPr>
            <p:txBody>
              <a:bodyPr wrap="none" anchor="ctr">
                <a:normAutofit/>
              </a:bodyPr>
              <a:lstStyle/>
              <a:p>
                <a:endParaRPr lang="en-US" sz="1350"/>
              </a:p>
            </p:txBody>
          </p:sp>
          <p:sp>
            <p:nvSpPr>
              <p:cNvPr id="131" name="Freeform 20"/>
              <p:cNvSpPr>
                <a:spLocks noChangeArrowheads="1"/>
              </p:cNvSpPr>
              <p:nvPr/>
            </p:nvSpPr>
            <p:spPr bwMode="auto">
              <a:xfrm>
                <a:off x="5590973" y="2854497"/>
                <a:ext cx="159193" cy="669709"/>
              </a:xfrm>
              <a:custGeom>
                <a:avLst/>
                <a:gdLst>
                  <a:gd name="T0" fmla="*/ 254 w 255"/>
                  <a:gd name="T1" fmla="*/ 0 h 1074"/>
                  <a:gd name="T2" fmla="*/ 0 w 255"/>
                  <a:gd name="T3" fmla="*/ 0 h 1074"/>
                  <a:gd name="T4" fmla="*/ 0 w 255"/>
                  <a:gd name="T5" fmla="*/ 1073 h 1074"/>
                  <a:gd name="T6" fmla="*/ 254 w 255"/>
                  <a:gd name="T7" fmla="*/ 1073 h 1074"/>
                  <a:gd name="T8" fmla="*/ 254 w 255"/>
                  <a:gd name="T9" fmla="*/ 0 h 10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5" h="1074">
                    <a:moveTo>
                      <a:pt x="254" y="0"/>
                    </a:moveTo>
                    <a:lnTo>
                      <a:pt x="0" y="0"/>
                    </a:lnTo>
                    <a:lnTo>
                      <a:pt x="0" y="1073"/>
                    </a:lnTo>
                    <a:lnTo>
                      <a:pt x="254" y="1073"/>
                    </a:lnTo>
                    <a:lnTo>
                      <a:pt x="254" y="0"/>
                    </a:lnTo>
                  </a:path>
                </a:pathLst>
              </a:custGeom>
              <a:solidFill>
                <a:schemeClr val="accent5">
                  <a:lumMod val="50000"/>
                </a:schemeClr>
              </a:solidFill>
              <a:ln>
                <a:noFill/>
              </a:ln>
              <a:effectLst/>
              <a:extLst/>
            </p:spPr>
            <p:txBody>
              <a:bodyPr wrap="none" anchor="ctr">
                <a:normAutofit/>
              </a:bodyPr>
              <a:lstStyle/>
              <a:p>
                <a:endParaRPr lang="en-US" sz="1350"/>
              </a:p>
            </p:txBody>
          </p:sp>
        </p:grpSp>
        <p:sp>
          <p:nvSpPr>
            <p:cNvPr id="161" name="TextBox 160"/>
            <p:cNvSpPr txBox="1"/>
            <p:nvPr/>
          </p:nvSpPr>
          <p:spPr>
            <a:xfrm>
              <a:off x="1035954" y="3842433"/>
              <a:ext cx="1668957" cy="507831"/>
            </a:xfrm>
            <a:prstGeom prst="rect">
              <a:avLst/>
            </a:prstGeom>
            <a:noFill/>
          </p:spPr>
          <p:txBody>
            <a:bodyPr wrap="square" rtlCol="0">
              <a:normAutofit/>
            </a:bodyPr>
            <a:lstStyle/>
            <a:p>
              <a:pPr algn="ctr"/>
              <a:r>
                <a:rPr lang="en-US" sz="1875" b="1" dirty="0">
                  <a:solidFill>
                    <a:schemeClr val="bg1"/>
                  </a:solidFill>
                </a:rPr>
                <a:t>Product</a:t>
              </a:r>
            </a:p>
          </p:txBody>
        </p:sp>
      </p:grpSp>
      <p:sp>
        <p:nvSpPr>
          <p:cNvPr id="162" name="TextBox 161"/>
          <p:cNvSpPr txBox="1"/>
          <p:nvPr/>
        </p:nvSpPr>
        <p:spPr>
          <a:xfrm>
            <a:off x="4672494" y="159559"/>
            <a:ext cx="4687323" cy="707886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r>
              <a:rPr lang="en-US" sz="4000" dirty="0">
                <a:solidFill>
                  <a:schemeClr val="tx2">
                    <a:lumMod val="75000"/>
                  </a:schemeClr>
                </a:solidFill>
              </a:rPr>
              <a:t>Differentiation</a:t>
            </a:r>
          </a:p>
        </p:txBody>
      </p:sp>
      <p:sp>
        <p:nvSpPr>
          <p:cNvPr id="163" name="TextBox 162"/>
          <p:cNvSpPr txBox="1"/>
          <p:nvPr/>
        </p:nvSpPr>
        <p:spPr>
          <a:xfrm>
            <a:off x="5094514" y="683736"/>
            <a:ext cx="3862121" cy="507831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algn="r"/>
            <a:r>
              <a:rPr lang="en-US" sz="1350" dirty="0">
                <a:solidFill>
                  <a:schemeClr val="tx2">
                    <a:lumMod val="75000"/>
                  </a:schemeClr>
                </a:solidFill>
              </a:rPr>
              <a:t>. </a:t>
            </a:r>
          </a:p>
          <a:p>
            <a:pPr algn="r"/>
            <a:endParaRPr lang="en-US" sz="135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64" name="TextBox 163"/>
          <p:cNvSpPr txBox="1"/>
          <p:nvPr/>
        </p:nvSpPr>
        <p:spPr>
          <a:xfrm>
            <a:off x="2047142" y="2102986"/>
            <a:ext cx="1797084" cy="300082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endParaRPr lang="en-US" sz="135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67" name="TextBox 166"/>
          <p:cNvSpPr txBox="1"/>
          <p:nvPr/>
        </p:nvSpPr>
        <p:spPr>
          <a:xfrm>
            <a:off x="2048776" y="2818084"/>
            <a:ext cx="1797084" cy="300082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endParaRPr lang="en-US" sz="135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68" name="TextBox 167"/>
          <p:cNvSpPr txBox="1"/>
          <p:nvPr/>
        </p:nvSpPr>
        <p:spPr>
          <a:xfrm>
            <a:off x="2054631" y="3566310"/>
            <a:ext cx="1797084" cy="300082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endParaRPr lang="en-US" sz="1350" dirty="0">
              <a:solidFill>
                <a:schemeClr val="tx2">
                  <a:lumMod val="75000"/>
                </a:schemeClr>
              </a:solidFill>
            </a:endParaRPr>
          </a:p>
        </p:txBody>
      </p:sp>
      <p:grpSp>
        <p:nvGrpSpPr>
          <p:cNvPr id="183" name="Group 182"/>
          <p:cNvGrpSpPr/>
          <p:nvPr/>
        </p:nvGrpSpPr>
        <p:grpSpPr>
          <a:xfrm>
            <a:off x="6695964" y="1892700"/>
            <a:ext cx="552294" cy="552294"/>
            <a:chOff x="8927952" y="1380600"/>
            <a:chExt cx="736392" cy="736392"/>
          </a:xfrm>
        </p:grpSpPr>
        <p:sp>
          <p:nvSpPr>
            <p:cNvPr id="170" name="Teardrop 169"/>
            <p:cNvSpPr/>
            <p:nvPr/>
          </p:nvSpPr>
          <p:spPr>
            <a:xfrm rot="10800000">
              <a:off x="8927952" y="1380600"/>
              <a:ext cx="736392" cy="736392"/>
            </a:xfrm>
            <a:prstGeom prst="teardrop">
              <a:avLst/>
            </a:prstGeom>
            <a:solidFill>
              <a:schemeClr val="accent4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en-US" sz="1350"/>
            </a:p>
          </p:txBody>
        </p:sp>
        <p:sp>
          <p:nvSpPr>
            <p:cNvPr id="173" name="TextBox 172"/>
            <p:cNvSpPr txBox="1"/>
            <p:nvPr/>
          </p:nvSpPr>
          <p:spPr>
            <a:xfrm>
              <a:off x="9009975" y="1471031"/>
              <a:ext cx="604127" cy="553997"/>
            </a:xfrm>
            <a:prstGeom prst="rect">
              <a:avLst/>
            </a:prstGeom>
            <a:noFill/>
          </p:spPr>
          <p:txBody>
            <a:bodyPr wrap="square" rtlCol="0">
              <a:normAutofit/>
            </a:bodyPr>
            <a:lstStyle/>
            <a:p>
              <a:pPr algn="ctr"/>
              <a:r>
                <a:rPr lang="en-US" sz="2100" b="1" dirty="0"/>
                <a:t>A</a:t>
              </a:r>
            </a:p>
          </p:txBody>
        </p:sp>
      </p:grpSp>
      <p:grpSp>
        <p:nvGrpSpPr>
          <p:cNvPr id="182" name="Group 181"/>
          <p:cNvGrpSpPr/>
          <p:nvPr/>
        </p:nvGrpSpPr>
        <p:grpSpPr>
          <a:xfrm>
            <a:off x="8352229" y="2575568"/>
            <a:ext cx="552294" cy="552294"/>
            <a:chOff x="11136305" y="2291090"/>
            <a:chExt cx="736392" cy="736392"/>
          </a:xfrm>
        </p:grpSpPr>
        <p:sp>
          <p:nvSpPr>
            <p:cNvPr id="171" name="Teardrop 170"/>
            <p:cNvSpPr/>
            <p:nvPr/>
          </p:nvSpPr>
          <p:spPr>
            <a:xfrm rot="10800000">
              <a:off x="11136305" y="2291090"/>
              <a:ext cx="736392" cy="736392"/>
            </a:xfrm>
            <a:prstGeom prst="teardrop">
              <a:avLst/>
            </a:prstGeom>
            <a:solidFill>
              <a:schemeClr val="accent5">
                <a:lumMod val="60000"/>
                <a:lumOff val="40000"/>
              </a:schemeClr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en-US" sz="1350"/>
            </a:p>
          </p:txBody>
        </p:sp>
        <p:sp>
          <p:nvSpPr>
            <p:cNvPr id="174" name="TextBox 173"/>
            <p:cNvSpPr txBox="1"/>
            <p:nvPr/>
          </p:nvSpPr>
          <p:spPr>
            <a:xfrm>
              <a:off x="11202437" y="2411297"/>
              <a:ext cx="604127" cy="553997"/>
            </a:xfrm>
            <a:prstGeom prst="rect">
              <a:avLst/>
            </a:prstGeom>
            <a:noFill/>
          </p:spPr>
          <p:txBody>
            <a:bodyPr wrap="square" rtlCol="0">
              <a:normAutofit/>
            </a:bodyPr>
            <a:lstStyle/>
            <a:p>
              <a:pPr algn="ctr"/>
              <a:r>
                <a:rPr lang="en-US" sz="2100" b="1" dirty="0"/>
                <a:t>B</a:t>
              </a:r>
            </a:p>
          </p:txBody>
        </p:sp>
      </p:grpSp>
      <p:grpSp>
        <p:nvGrpSpPr>
          <p:cNvPr id="180" name="Group 179"/>
          <p:cNvGrpSpPr/>
          <p:nvPr/>
        </p:nvGrpSpPr>
        <p:grpSpPr>
          <a:xfrm>
            <a:off x="6156202" y="3301265"/>
            <a:ext cx="552294" cy="552294"/>
            <a:chOff x="8208269" y="3258686"/>
            <a:chExt cx="736392" cy="736392"/>
          </a:xfrm>
        </p:grpSpPr>
        <p:sp>
          <p:nvSpPr>
            <p:cNvPr id="172" name="Teardrop 171"/>
            <p:cNvSpPr/>
            <p:nvPr/>
          </p:nvSpPr>
          <p:spPr>
            <a:xfrm rot="10800000">
              <a:off x="8208269" y="3258686"/>
              <a:ext cx="736392" cy="736392"/>
            </a:xfrm>
            <a:prstGeom prst="teardrop">
              <a:avLst/>
            </a:prstGeom>
            <a:solidFill>
              <a:schemeClr val="accent3">
                <a:lumMod val="60000"/>
                <a:lumOff val="40000"/>
              </a:schemeClr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en-US" sz="1350"/>
            </a:p>
          </p:txBody>
        </p:sp>
        <p:sp>
          <p:nvSpPr>
            <p:cNvPr id="175" name="TextBox 174"/>
            <p:cNvSpPr txBox="1"/>
            <p:nvPr/>
          </p:nvSpPr>
          <p:spPr>
            <a:xfrm>
              <a:off x="8273888" y="3378365"/>
              <a:ext cx="604127" cy="553997"/>
            </a:xfrm>
            <a:prstGeom prst="rect">
              <a:avLst/>
            </a:prstGeom>
            <a:noFill/>
          </p:spPr>
          <p:txBody>
            <a:bodyPr wrap="square" rtlCol="0">
              <a:normAutofit/>
            </a:bodyPr>
            <a:lstStyle/>
            <a:p>
              <a:pPr algn="ctr"/>
              <a:r>
                <a:rPr lang="en-US" sz="2100" b="1" dirty="0"/>
                <a:t>C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19068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46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5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5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5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5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4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900"/>
                            </p:stCondLst>
                            <p:childTnLst>
                              <p:par>
                                <p:cTn id="45" presetID="10" presetClass="entr" presetSubtype="0" fill="hold" grpId="0" nodeType="afterEffect" nodePh="1">
                                  <p:stCondLst>
                                    <p:cond delay="200"/>
                                  </p:stCondLst>
                                  <p:endCondLst>
                                    <p:cond evt="begin" delay="0">
                                      <p:tn val="4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600"/>
                            </p:stCondLst>
                            <p:childTnLst>
                              <p:par>
                                <p:cTn id="8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2100"/>
                            </p:stCondLst>
                            <p:childTnLst>
                              <p:par>
                                <p:cTn id="90" presetID="10" presetClass="entr" presetSubtype="0" fill="hold" grpId="0" nodeType="afterEffect" nodePh="1">
                                  <p:stCondLst>
                                    <p:cond delay="200"/>
                                  </p:stCondLst>
                                  <p:endCondLst>
                                    <p:cond evt="begin" delay="0">
                                      <p:tn val="9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500"/>
                            </p:stCondLst>
                            <p:childTnLst>
                              <p:par>
                                <p:cTn id="10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650"/>
                            </p:stCondLst>
                            <p:childTnLst>
                              <p:par>
                                <p:cTn id="10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800"/>
                            </p:stCondLst>
                            <p:childTnLst>
                              <p:par>
                                <p:cTn id="10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950"/>
                            </p:stCondLst>
                            <p:childTnLst>
                              <p:par>
                                <p:cTn id="1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100"/>
                            </p:stCondLst>
                            <p:childTnLst>
                              <p:par>
                                <p:cTn id="1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25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1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400"/>
                            </p:stCondLst>
                            <p:childTnLst>
                              <p:par>
                                <p:cTn id="1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15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1900"/>
                            </p:stCondLst>
                            <p:childTnLst>
                              <p:par>
                                <p:cTn id="1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2400"/>
                            </p:stCondLst>
                            <p:childTnLst>
                              <p:par>
                                <p:cTn id="138" presetID="10" presetClass="entr" presetSubtype="0" fill="hold" grpId="0" nodeType="afterEffect" nodePh="1">
                                  <p:stCondLst>
                                    <p:cond delay="200"/>
                                  </p:stCondLst>
                                  <p:endCondLst>
                                    <p:cond evt="begin" delay="0">
                                      <p:tn val="13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" grpId="0" animBg="1"/>
      <p:bldP spid="181" grpId="0" animBg="1"/>
      <p:bldP spid="94" grpId="0" animBg="1"/>
      <p:bldP spid="95" grpId="0" animBg="1"/>
      <p:bldP spid="96" grpId="0" animBg="1"/>
      <p:bldP spid="97" grpId="0" animBg="1"/>
      <p:bldP spid="98" grpId="0" animBg="1"/>
      <p:bldP spid="99" grpId="0" animBg="1"/>
      <p:bldP spid="100" grpId="0" animBg="1"/>
      <p:bldP spid="101" grpId="0" animBg="1"/>
      <p:bldP spid="103" grpId="0" animBg="1"/>
      <p:bldP spid="104" grpId="0" animBg="1"/>
      <p:bldP spid="105" grpId="0" animBg="1"/>
      <p:bldP spid="106" grpId="0" animBg="1"/>
      <p:bldP spid="107" grpId="0" animBg="1"/>
      <p:bldP spid="108" grpId="0" animBg="1"/>
      <p:bldP spid="113" grpId="0" animBg="1"/>
      <p:bldP spid="114" grpId="0" animBg="1"/>
      <p:bldP spid="115" grpId="0" animBg="1"/>
      <p:bldP spid="116" grpId="0" animBg="1"/>
      <p:bldP spid="117" grpId="0" animBg="1"/>
      <p:bldP spid="164" grpId="0"/>
      <p:bldP spid="167" grpId="0"/>
      <p:bldP spid="16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1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custGeom>
            <a:avLst/>
            <a:gdLst>
              <a:gd name="T0" fmla="*/ 19589 w 19590"/>
              <a:gd name="T1" fmla="*/ 11017 h 11018"/>
              <a:gd name="T2" fmla="*/ 0 w 19590"/>
              <a:gd name="T3" fmla="*/ 11017 h 11018"/>
              <a:gd name="T4" fmla="*/ 0 w 19590"/>
              <a:gd name="T5" fmla="*/ 0 h 11018"/>
              <a:gd name="T6" fmla="*/ 19589 w 19590"/>
              <a:gd name="T7" fmla="*/ 0 h 11018"/>
              <a:gd name="T8" fmla="*/ 19589 w 19590"/>
              <a:gd name="T9" fmla="*/ 11017 h 110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590" h="11018">
                <a:moveTo>
                  <a:pt x="19589" y="11017"/>
                </a:moveTo>
                <a:lnTo>
                  <a:pt x="0" y="11017"/>
                </a:lnTo>
                <a:lnTo>
                  <a:pt x="0" y="0"/>
                </a:lnTo>
                <a:lnTo>
                  <a:pt x="19589" y="0"/>
                </a:lnTo>
                <a:lnTo>
                  <a:pt x="19589" y="11017"/>
                </a:lnTo>
              </a:path>
            </a:pathLst>
          </a:custGeom>
          <a:gradFill flip="none" rotWithShape="1">
            <a:gsLst>
              <a:gs pos="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8100000" scaled="1"/>
            <a:tileRect/>
          </a:gradFill>
          <a:ln>
            <a:noFill/>
          </a:ln>
          <a:effectLst/>
          <a:extLst/>
        </p:spPr>
        <p:txBody>
          <a:bodyPr wrap="none" anchor="ctr">
            <a:normAutofit/>
          </a:bodyPr>
          <a:lstStyle/>
          <a:p>
            <a:endParaRPr lang="en-US" sz="1350" dirty="0">
              <a:solidFill>
                <a:sysClr val="windowText" lastClr="000000"/>
              </a:solidFill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6732767" y="3116410"/>
            <a:ext cx="1896047" cy="1151504"/>
            <a:chOff x="9111068" y="2493599"/>
            <a:chExt cx="2528063" cy="1535339"/>
          </a:xfrm>
          <a:effectLst>
            <a:glow rad="254000">
              <a:schemeClr val="bg1">
                <a:alpha val="70000"/>
              </a:schemeClr>
            </a:glow>
            <a:outerShdw blurRad="190500" dist="254000" dir="2700000" algn="tl" rotWithShape="0">
              <a:prstClr val="black">
                <a:alpha val="17000"/>
              </a:prstClr>
            </a:outerShdw>
          </a:effectLst>
        </p:grpSpPr>
        <p:sp>
          <p:nvSpPr>
            <p:cNvPr id="10" name="Freeform 4"/>
            <p:cNvSpPr>
              <a:spLocks noChangeArrowheads="1"/>
            </p:cNvSpPr>
            <p:nvPr/>
          </p:nvSpPr>
          <p:spPr bwMode="auto">
            <a:xfrm rot="16200000">
              <a:off x="10747601" y="2817243"/>
              <a:ext cx="924114" cy="858946"/>
            </a:xfrm>
            <a:custGeom>
              <a:avLst/>
              <a:gdLst>
                <a:gd name="T0" fmla="*/ 1118 w 1119"/>
                <a:gd name="T1" fmla="*/ 77 h 721"/>
                <a:gd name="T2" fmla="*/ 1118 w 1119"/>
                <a:gd name="T3" fmla="*/ 77 h 721"/>
                <a:gd name="T4" fmla="*/ 575 w 1119"/>
                <a:gd name="T5" fmla="*/ 0 h 721"/>
                <a:gd name="T6" fmla="*/ 0 w 1119"/>
                <a:gd name="T7" fmla="*/ 77 h 721"/>
                <a:gd name="T8" fmla="*/ 575 w 1119"/>
                <a:gd name="T9" fmla="*/ 720 h 721"/>
                <a:gd name="T10" fmla="*/ 1118 w 1119"/>
                <a:gd name="T11" fmla="*/ 77 h 7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19" h="721">
                  <a:moveTo>
                    <a:pt x="1118" y="77"/>
                  </a:moveTo>
                  <a:lnTo>
                    <a:pt x="1118" y="77"/>
                  </a:lnTo>
                  <a:cubicBezTo>
                    <a:pt x="952" y="33"/>
                    <a:pt x="775" y="0"/>
                    <a:pt x="575" y="0"/>
                  </a:cubicBezTo>
                  <a:cubicBezTo>
                    <a:pt x="366" y="0"/>
                    <a:pt x="178" y="33"/>
                    <a:pt x="0" y="77"/>
                  </a:cubicBezTo>
                  <a:cubicBezTo>
                    <a:pt x="575" y="720"/>
                    <a:pt x="575" y="720"/>
                    <a:pt x="575" y="720"/>
                  </a:cubicBezTo>
                  <a:lnTo>
                    <a:pt x="1118" y="77"/>
                  </a:lnTo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normAutofit/>
            </a:bodyPr>
            <a:lstStyle/>
            <a:p>
              <a:endParaRPr lang="en-US" sz="1350"/>
            </a:p>
          </p:txBody>
        </p:sp>
        <p:sp>
          <p:nvSpPr>
            <p:cNvPr id="11" name="Freeform 5"/>
            <p:cNvSpPr>
              <a:spLocks noChangeArrowheads="1"/>
            </p:cNvSpPr>
            <p:nvPr/>
          </p:nvSpPr>
          <p:spPr bwMode="auto">
            <a:xfrm rot="16200000">
              <a:off x="9308074" y="2457316"/>
              <a:ext cx="1535339" cy="1607905"/>
            </a:xfrm>
            <a:custGeom>
              <a:avLst/>
              <a:gdLst>
                <a:gd name="T0" fmla="*/ 1848 w 1860"/>
                <a:gd name="T1" fmla="*/ 931 h 1352"/>
                <a:gd name="T2" fmla="*/ 1848 w 1860"/>
                <a:gd name="T3" fmla="*/ 931 h 1352"/>
                <a:gd name="T4" fmla="*/ 1605 w 1860"/>
                <a:gd name="T5" fmla="*/ 410 h 1352"/>
                <a:gd name="T6" fmla="*/ 1605 w 1860"/>
                <a:gd name="T7" fmla="*/ 288 h 1352"/>
                <a:gd name="T8" fmla="*/ 1605 w 1860"/>
                <a:gd name="T9" fmla="*/ 211 h 1352"/>
                <a:gd name="T10" fmla="*/ 1605 w 1860"/>
                <a:gd name="T11" fmla="*/ 0 h 1352"/>
                <a:gd name="T12" fmla="*/ 1151 w 1860"/>
                <a:gd name="T13" fmla="*/ 632 h 1352"/>
                <a:gd name="T14" fmla="*/ 929 w 1860"/>
                <a:gd name="T15" fmla="*/ 676 h 1352"/>
                <a:gd name="T16" fmla="*/ 929 w 1860"/>
                <a:gd name="T17" fmla="*/ 676 h 1352"/>
                <a:gd name="T18" fmla="*/ 697 w 1860"/>
                <a:gd name="T19" fmla="*/ 632 h 1352"/>
                <a:gd name="T20" fmla="*/ 254 w 1860"/>
                <a:gd name="T21" fmla="*/ 0 h 1352"/>
                <a:gd name="T22" fmla="*/ 254 w 1860"/>
                <a:gd name="T23" fmla="*/ 211 h 1352"/>
                <a:gd name="T24" fmla="*/ 254 w 1860"/>
                <a:gd name="T25" fmla="*/ 288 h 1352"/>
                <a:gd name="T26" fmla="*/ 254 w 1860"/>
                <a:gd name="T27" fmla="*/ 410 h 1352"/>
                <a:gd name="T28" fmla="*/ 11 w 1860"/>
                <a:gd name="T29" fmla="*/ 931 h 1352"/>
                <a:gd name="T30" fmla="*/ 0 w 1860"/>
                <a:gd name="T31" fmla="*/ 931 h 1352"/>
                <a:gd name="T32" fmla="*/ 387 w 1860"/>
                <a:gd name="T33" fmla="*/ 1351 h 1352"/>
                <a:gd name="T34" fmla="*/ 962 w 1860"/>
                <a:gd name="T35" fmla="*/ 1274 h 1352"/>
                <a:gd name="T36" fmla="*/ 1505 w 1860"/>
                <a:gd name="T37" fmla="*/ 1351 h 1352"/>
                <a:gd name="T38" fmla="*/ 1859 w 1860"/>
                <a:gd name="T39" fmla="*/ 931 h 1352"/>
                <a:gd name="T40" fmla="*/ 1848 w 1860"/>
                <a:gd name="T41" fmla="*/ 931 h 1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860" h="1352">
                  <a:moveTo>
                    <a:pt x="1848" y="931"/>
                  </a:moveTo>
                  <a:lnTo>
                    <a:pt x="1848" y="931"/>
                  </a:lnTo>
                  <a:cubicBezTo>
                    <a:pt x="1704" y="809"/>
                    <a:pt x="1605" y="620"/>
                    <a:pt x="1605" y="410"/>
                  </a:cubicBezTo>
                  <a:cubicBezTo>
                    <a:pt x="1605" y="288"/>
                    <a:pt x="1605" y="288"/>
                    <a:pt x="1605" y="288"/>
                  </a:cubicBezTo>
                  <a:cubicBezTo>
                    <a:pt x="1605" y="211"/>
                    <a:pt x="1605" y="211"/>
                    <a:pt x="1605" y="211"/>
                  </a:cubicBezTo>
                  <a:cubicBezTo>
                    <a:pt x="1605" y="0"/>
                    <a:pt x="1605" y="0"/>
                    <a:pt x="1605" y="0"/>
                  </a:cubicBezTo>
                  <a:cubicBezTo>
                    <a:pt x="1605" y="288"/>
                    <a:pt x="1416" y="543"/>
                    <a:pt x="1151" y="632"/>
                  </a:cubicBezTo>
                  <a:cubicBezTo>
                    <a:pt x="1084" y="665"/>
                    <a:pt x="1006" y="676"/>
                    <a:pt x="929" y="676"/>
                  </a:cubicBezTo>
                  <a:lnTo>
                    <a:pt x="929" y="676"/>
                  </a:lnTo>
                  <a:cubicBezTo>
                    <a:pt x="852" y="676"/>
                    <a:pt x="775" y="665"/>
                    <a:pt x="697" y="632"/>
                  </a:cubicBezTo>
                  <a:cubicBezTo>
                    <a:pt x="443" y="543"/>
                    <a:pt x="254" y="288"/>
                    <a:pt x="254" y="0"/>
                  </a:cubicBezTo>
                  <a:cubicBezTo>
                    <a:pt x="254" y="211"/>
                    <a:pt x="254" y="211"/>
                    <a:pt x="254" y="211"/>
                  </a:cubicBezTo>
                  <a:cubicBezTo>
                    <a:pt x="254" y="288"/>
                    <a:pt x="254" y="288"/>
                    <a:pt x="254" y="288"/>
                  </a:cubicBezTo>
                  <a:cubicBezTo>
                    <a:pt x="254" y="410"/>
                    <a:pt x="254" y="410"/>
                    <a:pt x="254" y="410"/>
                  </a:cubicBezTo>
                  <a:cubicBezTo>
                    <a:pt x="254" y="620"/>
                    <a:pt x="155" y="809"/>
                    <a:pt x="11" y="931"/>
                  </a:cubicBezTo>
                  <a:cubicBezTo>
                    <a:pt x="0" y="931"/>
                    <a:pt x="0" y="931"/>
                    <a:pt x="0" y="931"/>
                  </a:cubicBezTo>
                  <a:cubicBezTo>
                    <a:pt x="387" y="1351"/>
                    <a:pt x="387" y="1351"/>
                    <a:pt x="387" y="1351"/>
                  </a:cubicBezTo>
                  <a:cubicBezTo>
                    <a:pt x="565" y="1307"/>
                    <a:pt x="753" y="1274"/>
                    <a:pt x="962" y="1274"/>
                  </a:cubicBezTo>
                  <a:cubicBezTo>
                    <a:pt x="1162" y="1274"/>
                    <a:pt x="1339" y="1307"/>
                    <a:pt x="1505" y="1351"/>
                  </a:cubicBezTo>
                  <a:cubicBezTo>
                    <a:pt x="1859" y="931"/>
                    <a:pt x="1859" y="931"/>
                    <a:pt x="1859" y="931"/>
                  </a:cubicBezTo>
                  <a:lnTo>
                    <a:pt x="1848" y="931"/>
                  </a:lnTo>
                </a:path>
              </a:pathLst>
            </a:custGeom>
            <a:gradFill flip="none" rotWithShape="1">
              <a:gsLst>
                <a:gs pos="0">
                  <a:schemeClr val="accent2">
                    <a:lumMod val="40000"/>
                    <a:lumOff val="60000"/>
                    <a:shade val="30000"/>
                    <a:satMod val="115000"/>
                  </a:schemeClr>
                </a:gs>
                <a:gs pos="50000">
                  <a:schemeClr val="accent2">
                    <a:lumMod val="40000"/>
                    <a:lumOff val="60000"/>
                    <a:shade val="67500"/>
                    <a:satMod val="115000"/>
                  </a:schemeClr>
                </a:gs>
                <a:gs pos="100000">
                  <a:schemeClr val="accent2">
                    <a:lumMod val="40000"/>
                    <a:lumOff val="60000"/>
                    <a:shade val="100000"/>
                    <a:satMod val="115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normAutofit/>
            </a:bodyPr>
            <a:lstStyle/>
            <a:p>
              <a:endParaRPr lang="en-US" sz="1350"/>
            </a:p>
          </p:txBody>
        </p:sp>
        <p:sp>
          <p:nvSpPr>
            <p:cNvPr id="12" name="Freeform 11"/>
            <p:cNvSpPr>
              <a:spLocks noChangeArrowheads="1"/>
            </p:cNvSpPr>
            <p:nvPr/>
          </p:nvSpPr>
          <p:spPr bwMode="auto">
            <a:xfrm rot="16200000">
              <a:off x="9039684" y="2776001"/>
              <a:ext cx="1116940" cy="974171"/>
            </a:xfrm>
            <a:custGeom>
              <a:avLst/>
              <a:gdLst>
                <a:gd name="T0" fmla="*/ 0 w 1352"/>
                <a:gd name="T1" fmla="*/ 143 h 820"/>
                <a:gd name="T2" fmla="*/ 0 w 1352"/>
                <a:gd name="T3" fmla="*/ 143 h 820"/>
                <a:gd name="T4" fmla="*/ 443 w 1352"/>
                <a:gd name="T5" fmla="*/ 775 h 820"/>
                <a:gd name="T6" fmla="*/ 675 w 1352"/>
                <a:gd name="T7" fmla="*/ 819 h 820"/>
                <a:gd name="T8" fmla="*/ 675 w 1352"/>
                <a:gd name="T9" fmla="*/ 819 h 820"/>
                <a:gd name="T10" fmla="*/ 897 w 1352"/>
                <a:gd name="T11" fmla="*/ 775 h 820"/>
                <a:gd name="T12" fmla="*/ 1351 w 1352"/>
                <a:gd name="T13" fmla="*/ 143 h 820"/>
                <a:gd name="T14" fmla="*/ 1351 w 1352"/>
                <a:gd name="T15" fmla="*/ 0 h 820"/>
                <a:gd name="T16" fmla="*/ 0 w 1352"/>
                <a:gd name="T17" fmla="*/ 0 h 820"/>
                <a:gd name="T18" fmla="*/ 0 w 1352"/>
                <a:gd name="T19" fmla="*/ 143 h 8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52" h="820">
                  <a:moveTo>
                    <a:pt x="0" y="143"/>
                  </a:moveTo>
                  <a:lnTo>
                    <a:pt x="0" y="143"/>
                  </a:lnTo>
                  <a:cubicBezTo>
                    <a:pt x="0" y="431"/>
                    <a:pt x="189" y="686"/>
                    <a:pt x="443" y="775"/>
                  </a:cubicBezTo>
                  <a:cubicBezTo>
                    <a:pt x="521" y="808"/>
                    <a:pt x="598" y="819"/>
                    <a:pt x="675" y="819"/>
                  </a:cubicBezTo>
                  <a:lnTo>
                    <a:pt x="675" y="819"/>
                  </a:lnTo>
                  <a:cubicBezTo>
                    <a:pt x="752" y="819"/>
                    <a:pt x="830" y="808"/>
                    <a:pt x="897" y="775"/>
                  </a:cubicBezTo>
                  <a:cubicBezTo>
                    <a:pt x="1162" y="686"/>
                    <a:pt x="1351" y="431"/>
                    <a:pt x="1351" y="143"/>
                  </a:cubicBezTo>
                  <a:cubicBezTo>
                    <a:pt x="1351" y="0"/>
                    <a:pt x="1351" y="0"/>
                    <a:pt x="1351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43"/>
                  </a:lnTo>
                </a:path>
              </a:pathLst>
            </a:custGeom>
            <a:gradFill flip="none" rotWithShape="0">
              <a:gsLst>
                <a:gs pos="0">
                  <a:schemeClr val="accent4">
                    <a:lumMod val="67000"/>
                  </a:schemeClr>
                </a:gs>
                <a:gs pos="48000">
                  <a:schemeClr val="accent4">
                    <a:lumMod val="97000"/>
                    <a:lumOff val="3000"/>
                  </a:schemeClr>
                </a:gs>
                <a:gs pos="100000">
                  <a:schemeClr val="accent4">
                    <a:lumMod val="60000"/>
                    <a:lumOff val="40000"/>
                  </a:schemeClr>
                </a:gs>
              </a:gsLst>
              <a:lin ang="16200000" scaled="1"/>
              <a:tileRect/>
            </a:gradFill>
            <a:ln>
              <a:noFill/>
            </a:ln>
            <a:effectLst/>
            <a:extLst/>
          </p:spPr>
          <p:txBody>
            <a:bodyPr wrap="none" anchor="ctr">
              <a:normAutofit/>
            </a:bodyPr>
            <a:lstStyle/>
            <a:p>
              <a:endParaRPr lang="en-US" sz="1350"/>
            </a:p>
          </p:txBody>
        </p:sp>
        <p:sp>
          <p:nvSpPr>
            <p:cNvPr id="13" name="Freeform 17"/>
            <p:cNvSpPr>
              <a:spLocks noChangeArrowheads="1"/>
            </p:cNvSpPr>
            <p:nvPr/>
          </p:nvSpPr>
          <p:spPr bwMode="auto">
            <a:xfrm rot="16200000">
              <a:off x="9644532" y="1960135"/>
              <a:ext cx="211018" cy="1277945"/>
            </a:xfrm>
            <a:custGeom>
              <a:avLst/>
              <a:gdLst>
                <a:gd name="T0" fmla="*/ 0 w 255"/>
                <a:gd name="T1" fmla="*/ 0 h 1075"/>
                <a:gd name="T2" fmla="*/ 0 w 255"/>
                <a:gd name="T3" fmla="*/ 0 h 1075"/>
                <a:gd name="T4" fmla="*/ 0 w 255"/>
                <a:gd name="T5" fmla="*/ 143 h 1075"/>
                <a:gd name="T6" fmla="*/ 0 w 255"/>
                <a:gd name="T7" fmla="*/ 354 h 1075"/>
                <a:gd name="T8" fmla="*/ 0 w 255"/>
                <a:gd name="T9" fmla="*/ 431 h 1075"/>
                <a:gd name="T10" fmla="*/ 0 w 255"/>
                <a:gd name="T11" fmla="*/ 553 h 1075"/>
                <a:gd name="T12" fmla="*/ 243 w 255"/>
                <a:gd name="T13" fmla="*/ 1074 h 1075"/>
                <a:gd name="T14" fmla="*/ 254 w 255"/>
                <a:gd name="T15" fmla="*/ 1074 h 1075"/>
                <a:gd name="T16" fmla="*/ 254 w 255"/>
                <a:gd name="T17" fmla="*/ 0 h 1075"/>
                <a:gd name="T18" fmla="*/ 0 w 255"/>
                <a:gd name="T19" fmla="*/ 0 h 10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5" h="1075">
                  <a:moveTo>
                    <a:pt x="0" y="0"/>
                  </a:moveTo>
                  <a:lnTo>
                    <a:pt x="0" y="0"/>
                  </a:lnTo>
                  <a:cubicBezTo>
                    <a:pt x="0" y="143"/>
                    <a:pt x="0" y="143"/>
                    <a:pt x="0" y="143"/>
                  </a:cubicBezTo>
                  <a:cubicBezTo>
                    <a:pt x="0" y="354"/>
                    <a:pt x="0" y="354"/>
                    <a:pt x="0" y="354"/>
                  </a:cubicBezTo>
                  <a:cubicBezTo>
                    <a:pt x="0" y="431"/>
                    <a:pt x="0" y="431"/>
                    <a:pt x="0" y="431"/>
                  </a:cubicBezTo>
                  <a:cubicBezTo>
                    <a:pt x="0" y="553"/>
                    <a:pt x="0" y="553"/>
                    <a:pt x="0" y="553"/>
                  </a:cubicBezTo>
                  <a:cubicBezTo>
                    <a:pt x="0" y="763"/>
                    <a:pt x="99" y="952"/>
                    <a:pt x="243" y="1074"/>
                  </a:cubicBezTo>
                  <a:cubicBezTo>
                    <a:pt x="254" y="1074"/>
                    <a:pt x="254" y="1074"/>
                    <a:pt x="254" y="1074"/>
                  </a:cubicBezTo>
                  <a:cubicBezTo>
                    <a:pt x="254" y="0"/>
                    <a:pt x="254" y="0"/>
                    <a:pt x="254" y="0"/>
                  </a:cubicBezTo>
                  <a:lnTo>
                    <a:pt x="0" y="0"/>
                  </a:ln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/>
          </p:spPr>
          <p:txBody>
            <a:bodyPr wrap="none" anchor="ctr">
              <a:normAutofit/>
            </a:bodyPr>
            <a:lstStyle/>
            <a:p>
              <a:endParaRPr lang="en-US" sz="1350"/>
            </a:p>
          </p:txBody>
        </p:sp>
        <p:sp>
          <p:nvSpPr>
            <p:cNvPr id="14" name="Freeform 23"/>
            <p:cNvSpPr>
              <a:spLocks noChangeArrowheads="1"/>
            </p:cNvSpPr>
            <p:nvPr/>
          </p:nvSpPr>
          <p:spPr bwMode="auto">
            <a:xfrm rot="16200000">
              <a:off x="9644532" y="3284456"/>
              <a:ext cx="211018" cy="1277945"/>
            </a:xfrm>
            <a:custGeom>
              <a:avLst/>
              <a:gdLst>
                <a:gd name="T0" fmla="*/ 254 w 255"/>
                <a:gd name="T1" fmla="*/ 553 h 1075"/>
                <a:gd name="T2" fmla="*/ 254 w 255"/>
                <a:gd name="T3" fmla="*/ 553 h 1075"/>
                <a:gd name="T4" fmla="*/ 254 w 255"/>
                <a:gd name="T5" fmla="*/ 431 h 1075"/>
                <a:gd name="T6" fmla="*/ 254 w 255"/>
                <a:gd name="T7" fmla="*/ 354 h 1075"/>
                <a:gd name="T8" fmla="*/ 254 w 255"/>
                <a:gd name="T9" fmla="*/ 143 h 1075"/>
                <a:gd name="T10" fmla="*/ 254 w 255"/>
                <a:gd name="T11" fmla="*/ 0 h 1075"/>
                <a:gd name="T12" fmla="*/ 0 w 255"/>
                <a:gd name="T13" fmla="*/ 0 h 1075"/>
                <a:gd name="T14" fmla="*/ 0 w 255"/>
                <a:gd name="T15" fmla="*/ 1074 h 1075"/>
                <a:gd name="T16" fmla="*/ 11 w 255"/>
                <a:gd name="T17" fmla="*/ 1074 h 1075"/>
                <a:gd name="T18" fmla="*/ 254 w 255"/>
                <a:gd name="T19" fmla="*/ 553 h 10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5" h="1075">
                  <a:moveTo>
                    <a:pt x="254" y="553"/>
                  </a:moveTo>
                  <a:lnTo>
                    <a:pt x="254" y="553"/>
                  </a:lnTo>
                  <a:cubicBezTo>
                    <a:pt x="254" y="431"/>
                    <a:pt x="254" y="431"/>
                    <a:pt x="254" y="431"/>
                  </a:cubicBezTo>
                  <a:cubicBezTo>
                    <a:pt x="254" y="354"/>
                    <a:pt x="254" y="354"/>
                    <a:pt x="254" y="354"/>
                  </a:cubicBezTo>
                  <a:cubicBezTo>
                    <a:pt x="254" y="143"/>
                    <a:pt x="254" y="143"/>
                    <a:pt x="254" y="143"/>
                  </a:cubicBezTo>
                  <a:cubicBezTo>
                    <a:pt x="254" y="0"/>
                    <a:pt x="254" y="0"/>
                    <a:pt x="25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074"/>
                    <a:pt x="0" y="1074"/>
                    <a:pt x="0" y="1074"/>
                  </a:cubicBezTo>
                  <a:cubicBezTo>
                    <a:pt x="11" y="1074"/>
                    <a:pt x="11" y="1074"/>
                    <a:pt x="11" y="1074"/>
                  </a:cubicBezTo>
                  <a:cubicBezTo>
                    <a:pt x="155" y="952"/>
                    <a:pt x="254" y="763"/>
                    <a:pt x="254" y="553"/>
                  </a:cubicBezTo>
                </a:path>
              </a:pathLst>
            </a:custGeom>
            <a:solidFill>
              <a:schemeClr val="accent4">
                <a:lumMod val="50000"/>
              </a:schemeClr>
            </a:solidFill>
            <a:ln>
              <a:noFill/>
            </a:ln>
            <a:effectLst/>
            <a:extLst/>
          </p:spPr>
          <p:txBody>
            <a:bodyPr wrap="none" anchor="ctr">
              <a:normAutofit/>
            </a:bodyPr>
            <a:lstStyle/>
            <a:p>
              <a:endParaRPr lang="en-US" sz="1350"/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729489" y="3116408"/>
            <a:ext cx="1547674" cy="1186977"/>
            <a:chOff x="1133993" y="2493597"/>
            <a:chExt cx="2063565" cy="1582636"/>
          </a:xfrm>
          <a:effectLst>
            <a:glow rad="254000">
              <a:schemeClr val="bg1">
                <a:alpha val="70000"/>
              </a:schemeClr>
            </a:glow>
            <a:outerShdw blurRad="190500" dist="254000" dir="2700000" algn="tl" rotWithShape="0">
              <a:prstClr val="black">
                <a:alpha val="17000"/>
              </a:prstClr>
            </a:outerShdw>
          </a:effectLst>
        </p:grpSpPr>
        <p:sp>
          <p:nvSpPr>
            <p:cNvPr id="16" name="Freeform 24"/>
            <p:cNvSpPr>
              <a:spLocks noChangeArrowheads="1"/>
            </p:cNvSpPr>
            <p:nvPr/>
          </p:nvSpPr>
          <p:spPr bwMode="auto">
            <a:xfrm rot="16200000">
              <a:off x="1297714" y="2333513"/>
              <a:ext cx="1578999" cy="1906441"/>
            </a:xfrm>
            <a:custGeom>
              <a:avLst/>
              <a:gdLst>
                <a:gd name="T0" fmla="*/ 963 w 1916"/>
                <a:gd name="T1" fmla="*/ 0 h 1607"/>
                <a:gd name="T2" fmla="*/ 963 w 1916"/>
                <a:gd name="T3" fmla="*/ 0 h 1607"/>
                <a:gd name="T4" fmla="*/ 56 w 1916"/>
                <a:gd name="T5" fmla="*/ 521 h 1607"/>
                <a:gd name="T6" fmla="*/ 56 w 1916"/>
                <a:gd name="T7" fmla="*/ 787 h 1607"/>
                <a:gd name="T8" fmla="*/ 56 w 1916"/>
                <a:gd name="T9" fmla="*/ 1606 h 1607"/>
                <a:gd name="T10" fmla="*/ 1915 w 1916"/>
                <a:gd name="T11" fmla="*/ 1606 h 1607"/>
                <a:gd name="T12" fmla="*/ 1915 w 1916"/>
                <a:gd name="T13" fmla="*/ 787 h 1607"/>
                <a:gd name="T14" fmla="*/ 1915 w 1916"/>
                <a:gd name="T15" fmla="*/ 521 h 1607"/>
                <a:gd name="T16" fmla="*/ 963 w 1916"/>
                <a:gd name="T17" fmla="*/ 0 h 16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16" h="1607">
                  <a:moveTo>
                    <a:pt x="963" y="0"/>
                  </a:moveTo>
                  <a:lnTo>
                    <a:pt x="963" y="0"/>
                  </a:lnTo>
                  <a:cubicBezTo>
                    <a:pt x="0" y="0"/>
                    <a:pt x="56" y="521"/>
                    <a:pt x="56" y="521"/>
                  </a:cubicBezTo>
                  <a:cubicBezTo>
                    <a:pt x="56" y="787"/>
                    <a:pt x="56" y="787"/>
                    <a:pt x="56" y="787"/>
                  </a:cubicBezTo>
                  <a:cubicBezTo>
                    <a:pt x="56" y="1606"/>
                    <a:pt x="56" y="1606"/>
                    <a:pt x="56" y="1606"/>
                  </a:cubicBezTo>
                  <a:cubicBezTo>
                    <a:pt x="1915" y="1606"/>
                    <a:pt x="1915" y="1606"/>
                    <a:pt x="1915" y="1606"/>
                  </a:cubicBezTo>
                  <a:cubicBezTo>
                    <a:pt x="1915" y="787"/>
                    <a:pt x="1915" y="787"/>
                    <a:pt x="1915" y="787"/>
                  </a:cubicBezTo>
                  <a:cubicBezTo>
                    <a:pt x="1915" y="521"/>
                    <a:pt x="1915" y="521"/>
                    <a:pt x="1915" y="521"/>
                  </a:cubicBezTo>
                  <a:cubicBezTo>
                    <a:pt x="1915" y="521"/>
                    <a:pt x="1915" y="0"/>
                    <a:pt x="963" y="0"/>
                  </a:cubicBezTo>
                </a:path>
              </a:pathLst>
            </a:custGeom>
            <a:gradFill flip="none" rotWithShape="0">
              <a:gsLst>
                <a:gs pos="7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32000">
                  <a:schemeClr val="accent3">
                    <a:lumMod val="30000"/>
                    <a:lumOff val="70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/>
            <a:extLst/>
          </p:spPr>
          <p:txBody>
            <a:bodyPr wrap="none" anchor="ctr">
              <a:normAutofit/>
            </a:bodyPr>
            <a:lstStyle/>
            <a:p>
              <a:endParaRPr lang="en-US" sz="1350"/>
            </a:p>
          </p:txBody>
        </p:sp>
        <p:sp>
          <p:nvSpPr>
            <p:cNvPr id="17" name="Freeform 25"/>
            <p:cNvSpPr>
              <a:spLocks noChangeArrowheads="1"/>
            </p:cNvSpPr>
            <p:nvPr/>
          </p:nvSpPr>
          <p:spPr bwMode="auto">
            <a:xfrm rot="16200000">
              <a:off x="2092071" y="3075336"/>
              <a:ext cx="1535339" cy="371862"/>
            </a:xfrm>
            <a:custGeom>
              <a:avLst/>
              <a:gdLst>
                <a:gd name="T0" fmla="*/ 0 w 1860"/>
                <a:gd name="T1" fmla="*/ 310 h 311"/>
                <a:gd name="T2" fmla="*/ 1859 w 1860"/>
                <a:gd name="T3" fmla="*/ 310 h 311"/>
                <a:gd name="T4" fmla="*/ 1859 w 1860"/>
                <a:gd name="T5" fmla="*/ 0 h 311"/>
                <a:gd name="T6" fmla="*/ 0 w 1860"/>
                <a:gd name="T7" fmla="*/ 0 h 311"/>
                <a:gd name="T8" fmla="*/ 0 w 1860"/>
                <a:gd name="T9" fmla="*/ 310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60" h="311">
                  <a:moveTo>
                    <a:pt x="0" y="310"/>
                  </a:moveTo>
                  <a:lnTo>
                    <a:pt x="1859" y="310"/>
                  </a:lnTo>
                  <a:lnTo>
                    <a:pt x="1859" y="0"/>
                  </a:lnTo>
                  <a:lnTo>
                    <a:pt x="0" y="0"/>
                  </a:lnTo>
                  <a:lnTo>
                    <a:pt x="0" y="310"/>
                  </a:ln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wrap="none" anchor="ctr">
              <a:normAutofit lnSpcReduction="10000"/>
            </a:bodyPr>
            <a:lstStyle/>
            <a:p>
              <a:endParaRPr lang="en-US" sz="1350"/>
            </a:p>
          </p:txBody>
        </p:sp>
        <p:sp>
          <p:nvSpPr>
            <p:cNvPr id="18" name="Freeform 26"/>
            <p:cNvSpPr>
              <a:spLocks noChangeArrowheads="1"/>
            </p:cNvSpPr>
            <p:nvPr/>
          </p:nvSpPr>
          <p:spPr bwMode="auto">
            <a:xfrm rot="16200000">
              <a:off x="1110466" y="2997275"/>
              <a:ext cx="502078" cy="172838"/>
            </a:xfrm>
            <a:custGeom>
              <a:avLst/>
              <a:gdLst>
                <a:gd name="T0" fmla="*/ 608 w 609"/>
                <a:gd name="T1" fmla="*/ 78 h 145"/>
                <a:gd name="T2" fmla="*/ 608 w 609"/>
                <a:gd name="T3" fmla="*/ 78 h 145"/>
                <a:gd name="T4" fmla="*/ 309 w 609"/>
                <a:gd name="T5" fmla="*/ 0 h 145"/>
                <a:gd name="T6" fmla="*/ 0 w 609"/>
                <a:gd name="T7" fmla="*/ 78 h 145"/>
                <a:gd name="T8" fmla="*/ 309 w 609"/>
                <a:gd name="T9" fmla="*/ 144 h 145"/>
                <a:gd name="T10" fmla="*/ 608 w 609"/>
                <a:gd name="T11" fmla="*/ 78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09" h="145">
                  <a:moveTo>
                    <a:pt x="608" y="78"/>
                  </a:moveTo>
                  <a:lnTo>
                    <a:pt x="608" y="78"/>
                  </a:lnTo>
                  <a:cubicBezTo>
                    <a:pt x="608" y="34"/>
                    <a:pt x="475" y="0"/>
                    <a:pt x="309" y="0"/>
                  </a:cubicBezTo>
                  <a:cubicBezTo>
                    <a:pt x="133" y="0"/>
                    <a:pt x="0" y="34"/>
                    <a:pt x="0" y="78"/>
                  </a:cubicBezTo>
                  <a:cubicBezTo>
                    <a:pt x="0" y="111"/>
                    <a:pt x="133" y="144"/>
                    <a:pt x="309" y="144"/>
                  </a:cubicBezTo>
                  <a:cubicBezTo>
                    <a:pt x="475" y="144"/>
                    <a:pt x="608" y="111"/>
                    <a:pt x="608" y="78"/>
                  </a:cubicBezTo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normAutofit fontScale="25000" lnSpcReduction="20000"/>
            </a:bodyPr>
            <a:lstStyle/>
            <a:p>
              <a:endParaRPr lang="en-US" sz="1350"/>
            </a:p>
          </p:txBody>
        </p:sp>
        <p:sp>
          <p:nvSpPr>
            <p:cNvPr id="19" name="Freeform 54"/>
            <p:cNvSpPr>
              <a:spLocks noChangeArrowheads="1"/>
            </p:cNvSpPr>
            <p:nvPr/>
          </p:nvSpPr>
          <p:spPr bwMode="auto">
            <a:xfrm rot="16200000">
              <a:off x="2312046" y="3143425"/>
              <a:ext cx="1535339" cy="235685"/>
            </a:xfrm>
            <a:custGeom>
              <a:avLst/>
              <a:gdLst>
                <a:gd name="T0" fmla="*/ 0 w 1860"/>
                <a:gd name="T1" fmla="*/ 199 h 200"/>
                <a:gd name="T2" fmla="*/ 1859 w 1860"/>
                <a:gd name="T3" fmla="*/ 199 h 200"/>
                <a:gd name="T4" fmla="*/ 1859 w 1860"/>
                <a:gd name="T5" fmla="*/ 0 h 200"/>
                <a:gd name="T6" fmla="*/ 0 w 1860"/>
                <a:gd name="T7" fmla="*/ 0 h 200"/>
                <a:gd name="T8" fmla="*/ 0 w 1860"/>
                <a:gd name="T9" fmla="*/ 199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60" h="200">
                  <a:moveTo>
                    <a:pt x="0" y="199"/>
                  </a:moveTo>
                  <a:lnTo>
                    <a:pt x="1859" y="199"/>
                  </a:lnTo>
                  <a:lnTo>
                    <a:pt x="1859" y="0"/>
                  </a:lnTo>
                  <a:lnTo>
                    <a:pt x="0" y="0"/>
                  </a:lnTo>
                  <a:lnTo>
                    <a:pt x="0" y="199"/>
                  </a:lnTo>
                </a:path>
              </a:pathLst>
            </a:custGeom>
            <a:gradFill flip="none" rotWithShape="1">
              <a:gsLst>
                <a:gs pos="0">
                  <a:schemeClr val="tx2">
                    <a:lumMod val="40000"/>
                    <a:lumOff val="60000"/>
                  </a:schemeClr>
                </a:gs>
                <a:gs pos="83000">
                  <a:schemeClr val="tx2">
                    <a:lumMod val="40000"/>
                    <a:lumOff val="60000"/>
                  </a:schemeClr>
                </a:gs>
                <a:gs pos="73000">
                  <a:schemeClr val="bg1"/>
                </a:gs>
              </a:gsLst>
              <a:lin ang="0" scaled="0"/>
              <a:tileRect/>
            </a:gradFill>
            <a:ln>
              <a:noFill/>
            </a:ln>
            <a:effectLst/>
            <a:extLst/>
          </p:spPr>
          <p:txBody>
            <a:bodyPr wrap="none" anchor="ctr">
              <a:normAutofit fontScale="47500" lnSpcReduction="20000"/>
            </a:bodyPr>
            <a:lstStyle/>
            <a:p>
              <a:endParaRPr lang="en-US" sz="1350"/>
            </a:p>
          </p:txBody>
        </p:sp>
        <p:sp>
          <p:nvSpPr>
            <p:cNvPr id="20" name="Freeform 55"/>
            <p:cNvSpPr>
              <a:spLocks noChangeArrowheads="1"/>
            </p:cNvSpPr>
            <p:nvPr/>
          </p:nvSpPr>
          <p:spPr bwMode="auto">
            <a:xfrm rot="16200000">
              <a:off x="1861623" y="3148661"/>
              <a:ext cx="1535339" cy="225212"/>
            </a:xfrm>
            <a:custGeom>
              <a:avLst/>
              <a:gdLst>
                <a:gd name="T0" fmla="*/ 0 w 1860"/>
                <a:gd name="T1" fmla="*/ 189 h 190"/>
                <a:gd name="T2" fmla="*/ 1859 w 1860"/>
                <a:gd name="T3" fmla="*/ 189 h 190"/>
                <a:gd name="T4" fmla="*/ 1859 w 1860"/>
                <a:gd name="T5" fmla="*/ 0 h 190"/>
                <a:gd name="T6" fmla="*/ 0 w 1860"/>
                <a:gd name="T7" fmla="*/ 0 h 190"/>
                <a:gd name="T8" fmla="*/ 0 w 1860"/>
                <a:gd name="T9" fmla="*/ 189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60" h="190">
                  <a:moveTo>
                    <a:pt x="0" y="189"/>
                  </a:moveTo>
                  <a:lnTo>
                    <a:pt x="1859" y="189"/>
                  </a:lnTo>
                  <a:lnTo>
                    <a:pt x="1859" y="0"/>
                  </a:lnTo>
                  <a:lnTo>
                    <a:pt x="0" y="0"/>
                  </a:lnTo>
                  <a:lnTo>
                    <a:pt x="0" y="189"/>
                  </a:lnTo>
                </a:path>
              </a:pathLst>
            </a:custGeom>
            <a:gradFill flip="none" rotWithShape="1">
              <a:gsLst>
                <a:gs pos="0">
                  <a:schemeClr val="tx2">
                    <a:lumMod val="40000"/>
                    <a:lumOff val="60000"/>
                  </a:schemeClr>
                </a:gs>
                <a:gs pos="83000">
                  <a:schemeClr val="tx2">
                    <a:lumMod val="40000"/>
                    <a:lumOff val="60000"/>
                  </a:schemeClr>
                </a:gs>
                <a:gs pos="73000">
                  <a:schemeClr val="bg1"/>
                </a:gs>
              </a:gsLst>
              <a:lin ang="0" scaled="0"/>
              <a:tileRect/>
            </a:gradFill>
            <a:ln>
              <a:noFill/>
            </a:ln>
            <a:effectLst/>
            <a:extLst/>
          </p:spPr>
          <p:txBody>
            <a:bodyPr wrap="none" anchor="ctr">
              <a:normAutofit fontScale="47500" lnSpcReduction="20000"/>
            </a:bodyPr>
            <a:lstStyle/>
            <a:p>
              <a:endParaRPr lang="en-US" sz="1350"/>
            </a:p>
          </p:txBody>
        </p:sp>
      </p:grpSp>
      <p:grpSp>
        <p:nvGrpSpPr>
          <p:cNvPr id="72" name="Group 71"/>
          <p:cNvGrpSpPr/>
          <p:nvPr/>
        </p:nvGrpSpPr>
        <p:grpSpPr>
          <a:xfrm>
            <a:off x="2524661" y="4839510"/>
            <a:ext cx="1149398" cy="1442562"/>
            <a:chOff x="3366215" y="5309681"/>
            <a:chExt cx="1532531" cy="1923416"/>
          </a:xfrm>
        </p:grpSpPr>
        <p:sp>
          <p:nvSpPr>
            <p:cNvPr id="46" name="TextBox 45"/>
            <p:cNvSpPr txBox="1"/>
            <p:nvPr/>
          </p:nvSpPr>
          <p:spPr>
            <a:xfrm>
              <a:off x="3366215" y="5386437"/>
              <a:ext cx="1532530" cy="1846660"/>
            </a:xfrm>
            <a:prstGeom prst="rect">
              <a:avLst/>
            </a:prstGeom>
            <a:noFill/>
          </p:spPr>
          <p:txBody>
            <a:bodyPr wrap="square" rtlCol="0">
              <a:normAutofit/>
            </a:bodyPr>
            <a:lstStyle/>
            <a:p>
              <a:r>
                <a:rPr lang="en-US" sz="1400" b="1" dirty="0"/>
                <a:t>What students </a:t>
              </a:r>
            </a:p>
            <a:p>
              <a:r>
                <a:rPr lang="en-US" sz="1400" b="1" dirty="0"/>
                <a:t>will learn</a:t>
              </a:r>
            </a:p>
            <a:p>
              <a:endParaRPr lang="en-US" sz="1050" dirty="0"/>
            </a:p>
            <a:p>
              <a:endParaRPr lang="en-US" sz="1050" dirty="0"/>
            </a:p>
          </p:txBody>
        </p:sp>
        <p:cxnSp>
          <p:nvCxnSpPr>
            <p:cNvPr id="52" name="Straight Connector 51"/>
            <p:cNvCxnSpPr/>
            <p:nvPr/>
          </p:nvCxnSpPr>
          <p:spPr>
            <a:xfrm>
              <a:off x="3457768" y="5309681"/>
              <a:ext cx="1440978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4" name="Group 73"/>
          <p:cNvGrpSpPr/>
          <p:nvPr/>
        </p:nvGrpSpPr>
        <p:grpSpPr>
          <a:xfrm>
            <a:off x="3775059" y="4358656"/>
            <a:ext cx="1402334" cy="2252006"/>
            <a:chOff x="5139883" y="5309681"/>
            <a:chExt cx="1532530" cy="1923416"/>
          </a:xfrm>
        </p:grpSpPr>
        <p:sp>
          <p:nvSpPr>
            <p:cNvPr id="47" name="TextBox 46"/>
            <p:cNvSpPr txBox="1"/>
            <p:nvPr/>
          </p:nvSpPr>
          <p:spPr>
            <a:xfrm>
              <a:off x="5139883" y="5386437"/>
              <a:ext cx="1532530" cy="1846660"/>
            </a:xfrm>
            <a:prstGeom prst="rect">
              <a:avLst/>
            </a:prstGeom>
            <a:noFill/>
          </p:spPr>
          <p:txBody>
            <a:bodyPr wrap="square" rtlCol="0">
              <a:normAutofit fontScale="85000" lnSpcReduction="20000"/>
            </a:bodyPr>
            <a:lstStyle/>
            <a:p>
              <a:r>
                <a:rPr lang="en-US" sz="1600" b="1" dirty="0"/>
                <a:t>Making sense of ideas</a:t>
              </a:r>
            </a:p>
            <a:p>
              <a:endParaRPr lang="en-US" sz="1600" b="1" dirty="0"/>
            </a:p>
            <a:p>
              <a:r>
                <a:rPr lang="en-US" sz="1600" b="1" dirty="0"/>
                <a:t>Instructional strategies</a:t>
              </a:r>
            </a:p>
            <a:p>
              <a:endParaRPr lang="en-US" sz="1600" b="1" dirty="0"/>
            </a:p>
            <a:p>
              <a:r>
                <a:rPr lang="en-US" sz="1600" b="1" dirty="0"/>
                <a:t>Environmental conditions</a:t>
              </a:r>
            </a:p>
            <a:p>
              <a:endParaRPr lang="en-US" sz="1600" b="1" dirty="0"/>
            </a:p>
            <a:p>
              <a:r>
                <a:rPr lang="en-US" sz="1600" b="1" dirty="0"/>
                <a:t>Materials &amp; activities</a:t>
              </a:r>
            </a:p>
            <a:p>
              <a:endParaRPr lang="en-US" sz="1050" dirty="0"/>
            </a:p>
            <a:p>
              <a:endParaRPr lang="en-US" sz="1050" dirty="0"/>
            </a:p>
          </p:txBody>
        </p:sp>
        <p:cxnSp>
          <p:nvCxnSpPr>
            <p:cNvPr id="53" name="Straight Connector 52"/>
            <p:cNvCxnSpPr/>
            <p:nvPr/>
          </p:nvCxnSpPr>
          <p:spPr>
            <a:xfrm>
              <a:off x="5213697" y="5309681"/>
              <a:ext cx="1440978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5" name="Group 74"/>
          <p:cNvGrpSpPr/>
          <p:nvPr/>
        </p:nvGrpSpPr>
        <p:grpSpPr>
          <a:xfrm>
            <a:off x="5268021" y="4839511"/>
            <a:ext cx="1464746" cy="1666220"/>
            <a:chOff x="7024027" y="5309681"/>
            <a:chExt cx="1952995" cy="1923416"/>
          </a:xfrm>
        </p:grpSpPr>
        <p:sp>
          <p:nvSpPr>
            <p:cNvPr id="48" name="TextBox 47"/>
            <p:cNvSpPr txBox="1"/>
            <p:nvPr/>
          </p:nvSpPr>
          <p:spPr>
            <a:xfrm>
              <a:off x="7024027" y="5349008"/>
              <a:ext cx="1952995" cy="1884089"/>
            </a:xfrm>
            <a:prstGeom prst="rect">
              <a:avLst/>
            </a:prstGeom>
            <a:noFill/>
          </p:spPr>
          <p:txBody>
            <a:bodyPr wrap="square" rtlCol="0">
              <a:normAutofit/>
            </a:bodyPr>
            <a:lstStyle/>
            <a:p>
              <a:r>
                <a:rPr lang="en-US" sz="1400" b="1" dirty="0"/>
                <a:t>Ways in which </a:t>
              </a:r>
            </a:p>
            <a:p>
              <a:r>
                <a:rPr lang="en-US" sz="1400" b="1" dirty="0"/>
                <a:t>understanding is </a:t>
              </a:r>
            </a:p>
            <a:p>
              <a:r>
                <a:rPr lang="en-US" sz="1400" b="1" dirty="0"/>
                <a:t>expressed</a:t>
              </a:r>
            </a:p>
            <a:p>
              <a:endParaRPr lang="en-US" sz="1400" b="1" dirty="0"/>
            </a:p>
            <a:p>
              <a:r>
                <a:rPr lang="en-US" sz="1400" b="1" dirty="0"/>
                <a:t>Output</a:t>
              </a:r>
            </a:p>
            <a:p>
              <a:endParaRPr lang="en-US" sz="1050" dirty="0"/>
            </a:p>
            <a:p>
              <a:endParaRPr lang="en-US" sz="1050" dirty="0"/>
            </a:p>
          </p:txBody>
        </p:sp>
        <p:cxnSp>
          <p:nvCxnSpPr>
            <p:cNvPr id="54" name="Straight Connector 53"/>
            <p:cNvCxnSpPr/>
            <p:nvPr/>
          </p:nvCxnSpPr>
          <p:spPr>
            <a:xfrm>
              <a:off x="7047839" y="5309681"/>
              <a:ext cx="1440978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5" name="TextBox 54"/>
          <p:cNvSpPr txBox="1"/>
          <p:nvPr/>
        </p:nvSpPr>
        <p:spPr>
          <a:xfrm>
            <a:off x="1619160" y="151533"/>
            <a:ext cx="5848440" cy="707886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algn="ctr"/>
            <a:r>
              <a:rPr lang="en-US" sz="4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Differentiation</a:t>
            </a:r>
          </a:p>
        </p:txBody>
      </p:sp>
      <p:cxnSp>
        <p:nvCxnSpPr>
          <p:cNvPr id="56" name="Straight Connector 55"/>
          <p:cNvCxnSpPr/>
          <p:nvPr/>
        </p:nvCxnSpPr>
        <p:spPr>
          <a:xfrm flipH="1">
            <a:off x="1843316" y="260387"/>
            <a:ext cx="546462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/>
          <p:cNvCxnSpPr/>
          <p:nvPr/>
        </p:nvCxnSpPr>
        <p:spPr>
          <a:xfrm flipH="1">
            <a:off x="1843315" y="738719"/>
            <a:ext cx="5464627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Group 4"/>
          <p:cNvGrpSpPr/>
          <p:nvPr/>
        </p:nvGrpSpPr>
        <p:grpSpPr>
          <a:xfrm>
            <a:off x="2593326" y="3116410"/>
            <a:ext cx="966316" cy="1151504"/>
            <a:chOff x="3687350" y="2493599"/>
            <a:chExt cx="1288421" cy="1535338"/>
          </a:xfrm>
          <a:effectLst>
            <a:glow rad="254000">
              <a:schemeClr val="bg1">
                <a:alpha val="70000"/>
              </a:schemeClr>
            </a:glow>
            <a:outerShdw blurRad="190500" dist="254000" dir="2700000" algn="tl" rotWithShape="0">
              <a:prstClr val="black">
                <a:alpha val="17000"/>
              </a:prstClr>
            </a:outerShdw>
          </a:effectLst>
        </p:grpSpPr>
        <p:sp>
          <p:nvSpPr>
            <p:cNvPr id="6" name="Freeform 6"/>
            <p:cNvSpPr>
              <a:spLocks noChangeArrowheads="1"/>
            </p:cNvSpPr>
            <p:nvPr/>
          </p:nvSpPr>
          <p:spPr bwMode="auto">
            <a:xfrm rot="16200000">
              <a:off x="3773091" y="2618876"/>
              <a:ext cx="1116940" cy="1288421"/>
            </a:xfrm>
            <a:custGeom>
              <a:avLst/>
              <a:gdLst>
                <a:gd name="T0" fmla="*/ 1351 w 1352"/>
                <a:gd name="T1" fmla="*/ 0 h 1086"/>
                <a:gd name="T2" fmla="*/ 0 w 1352"/>
                <a:gd name="T3" fmla="*/ 0 h 1086"/>
                <a:gd name="T4" fmla="*/ 0 w 1352"/>
                <a:gd name="T5" fmla="*/ 1085 h 1086"/>
                <a:gd name="T6" fmla="*/ 1351 w 1352"/>
                <a:gd name="T7" fmla="*/ 1085 h 1086"/>
                <a:gd name="T8" fmla="*/ 1351 w 1352"/>
                <a:gd name="T9" fmla="*/ 0 h 10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52" h="1086">
                  <a:moveTo>
                    <a:pt x="1351" y="0"/>
                  </a:moveTo>
                  <a:lnTo>
                    <a:pt x="0" y="0"/>
                  </a:lnTo>
                  <a:lnTo>
                    <a:pt x="0" y="1085"/>
                  </a:lnTo>
                  <a:lnTo>
                    <a:pt x="1351" y="1085"/>
                  </a:lnTo>
                  <a:lnTo>
                    <a:pt x="1351" y="0"/>
                  </a:lnTo>
                </a:path>
              </a:pathLst>
            </a:custGeom>
            <a:gradFill flip="none" rotWithShape="0">
              <a:gsLst>
                <a:gs pos="0">
                  <a:schemeClr val="accent4">
                    <a:lumMod val="67000"/>
                  </a:schemeClr>
                </a:gs>
                <a:gs pos="48000">
                  <a:schemeClr val="accent4">
                    <a:lumMod val="97000"/>
                    <a:lumOff val="3000"/>
                  </a:schemeClr>
                </a:gs>
                <a:gs pos="100000">
                  <a:schemeClr val="accent4">
                    <a:lumMod val="60000"/>
                    <a:lumOff val="40000"/>
                  </a:schemeClr>
                </a:gs>
              </a:gsLst>
              <a:lin ang="16200000" scaled="1"/>
              <a:tileRect/>
            </a:gradFill>
            <a:ln>
              <a:noFill/>
            </a:ln>
            <a:effectLst/>
            <a:extLst/>
          </p:spPr>
          <p:txBody>
            <a:bodyPr wrap="none" anchor="ctr">
              <a:normAutofit/>
            </a:bodyPr>
            <a:lstStyle/>
            <a:p>
              <a:endParaRPr lang="en-US" sz="1350"/>
            </a:p>
          </p:txBody>
        </p:sp>
        <p:sp>
          <p:nvSpPr>
            <p:cNvPr id="7" name="Freeform 12"/>
            <p:cNvSpPr>
              <a:spLocks noChangeArrowheads="1"/>
            </p:cNvSpPr>
            <p:nvPr/>
          </p:nvSpPr>
          <p:spPr bwMode="auto">
            <a:xfrm rot="16200000">
              <a:off x="4226052" y="1954897"/>
              <a:ext cx="211018" cy="1288421"/>
            </a:xfrm>
            <a:custGeom>
              <a:avLst/>
              <a:gdLst>
                <a:gd name="T0" fmla="*/ 0 w 255"/>
                <a:gd name="T1" fmla="*/ 1085 h 1086"/>
                <a:gd name="T2" fmla="*/ 254 w 255"/>
                <a:gd name="T3" fmla="*/ 1085 h 1086"/>
                <a:gd name="T4" fmla="*/ 254 w 255"/>
                <a:gd name="T5" fmla="*/ 0 h 1086"/>
                <a:gd name="T6" fmla="*/ 0 w 255"/>
                <a:gd name="T7" fmla="*/ 0 h 1086"/>
                <a:gd name="T8" fmla="*/ 0 w 255"/>
                <a:gd name="T9" fmla="*/ 1085 h 10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1086">
                  <a:moveTo>
                    <a:pt x="0" y="1085"/>
                  </a:moveTo>
                  <a:lnTo>
                    <a:pt x="254" y="1085"/>
                  </a:lnTo>
                  <a:lnTo>
                    <a:pt x="254" y="0"/>
                  </a:lnTo>
                  <a:lnTo>
                    <a:pt x="0" y="0"/>
                  </a:lnTo>
                  <a:lnTo>
                    <a:pt x="0" y="1085"/>
                  </a:ln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/>
          </p:spPr>
          <p:txBody>
            <a:bodyPr wrap="none" anchor="ctr">
              <a:normAutofit/>
            </a:bodyPr>
            <a:lstStyle/>
            <a:p>
              <a:endParaRPr lang="en-US" sz="1350"/>
            </a:p>
          </p:txBody>
        </p:sp>
        <p:sp>
          <p:nvSpPr>
            <p:cNvPr id="8" name="Freeform 18"/>
            <p:cNvSpPr>
              <a:spLocks noChangeArrowheads="1"/>
            </p:cNvSpPr>
            <p:nvPr/>
          </p:nvSpPr>
          <p:spPr bwMode="auto">
            <a:xfrm rot="16200000">
              <a:off x="4226052" y="3279217"/>
              <a:ext cx="211018" cy="1288421"/>
            </a:xfrm>
            <a:custGeom>
              <a:avLst/>
              <a:gdLst>
                <a:gd name="T0" fmla="*/ 254 w 255"/>
                <a:gd name="T1" fmla="*/ 0 h 1086"/>
                <a:gd name="T2" fmla="*/ 0 w 255"/>
                <a:gd name="T3" fmla="*/ 0 h 1086"/>
                <a:gd name="T4" fmla="*/ 0 w 255"/>
                <a:gd name="T5" fmla="*/ 1085 h 1086"/>
                <a:gd name="T6" fmla="*/ 254 w 255"/>
                <a:gd name="T7" fmla="*/ 1085 h 1086"/>
                <a:gd name="T8" fmla="*/ 254 w 255"/>
                <a:gd name="T9" fmla="*/ 0 h 10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1086">
                  <a:moveTo>
                    <a:pt x="254" y="0"/>
                  </a:moveTo>
                  <a:lnTo>
                    <a:pt x="0" y="0"/>
                  </a:lnTo>
                  <a:lnTo>
                    <a:pt x="0" y="1085"/>
                  </a:lnTo>
                  <a:lnTo>
                    <a:pt x="254" y="1085"/>
                  </a:lnTo>
                  <a:lnTo>
                    <a:pt x="254" y="0"/>
                  </a:lnTo>
                </a:path>
              </a:pathLst>
            </a:custGeom>
            <a:solidFill>
              <a:schemeClr val="accent4">
                <a:lumMod val="50000"/>
              </a:schemeClr>
            </a:solidFill>
            <a:ln>
              <a:noFill/>
            </a:ln>
            <a:effectLst/>
            <a:extLst/>
          </p:spPr>
          <p:txBody>
            <a:bodyPr wrap="none" anchor="ctr">
              <a:normAutofit/>
            </a:bodyPr>
            <a:lstStyle/>
            <a:p>
              <a:endParaRPr lang="en-US" sz="1350"/>
            </a:p>
          </p:txBody>
        </p:sp>
      </p:grpSp>
      <p:grpSp>
        <p:nvGrpSpPr>
          <p:cNvPr id="67" name="Group 66"/>
          <p:cNvGrpSpPr/>
          <p:nvPr/>
        </p:nvGrpSpPr>
        <p:grpSpPr>
          <a:xfrm>
            <a:off x="3967482" y="3116498"/>
            <a:ext cx="966316" cy="1151504"/>
            <a:chOff x="5289976" y="3012331"/>
            <a:chExt cx="1288421" cy="1535338"/>
          </a:xfrm>
        </p:grpSpPr>
        <p:grpSp>
          <p:nvGrpSpPr>
            <p:cNvPr id="21" name="Group 20"/>
            <p:cNvGrpSpPr/>
            <p:nvPr/>
          </p:nvGrpSpPr>
          <p:grpSpPr>
            <a:xfrm>
              <a:off x="5289976" y="3012331"/>
              <a:ext cx="1288421" cy="1535338"/>
              <a:chOff x="5396726" y="2493717"/>
              <a:chExt cx="1288421" cy="1535338"/>
            </a:xfrm>
            <a:effectLst>
              <a:glow rad="254000">
                <a:schemeClr val="bg1">
                  <a:alpha val="70000"/>
                </a:schemeClr>
              </a:glow>
              <a:outerShdw blurRad="190500" dist="254000" dir="2700000" algn="tl" rotWithShape="0">
                <a:prstClr val="black">
                  <a:alpha val="17000"/>
                </a:prstClr>
              </a:outerShdw>
            </a:effectLst>
          </p:grpSpPr>
          <p:sp>
            <p:nvSpPr>
              <p:cNvPr id="22" name="Freeform 6"/>
              <p:cNvSpPr>
                <a:spLocks noChangeArrowheads="1"/>
              </p:cNvSpPr>
              <p:nvPr/>
            </p:nvSpPr>
            <p:spPr bwMode="auto">
              <a:xfrm rot="16200000">
                <a:off x="5482467" y="2618994"/>
                <a:ext cx="1116940" cy="1288421"/>
              </a:xfrm>
              <a:custGeom>
                <a:avLst/>
                <a:gdLst>
                  <a:gd name="T0" fmla="*/ 1351 w 1352"/>
                  <a:gd name="T1" fmla="*/ 0 h 1086"/>
                  <a:gd name="T2" fmla="*/ 0 w 1352"/>
                  <a:gd name="T3" fmla="*/ 0 h 1086"/>
                  <a:gd name="T4" fmla="*/ 0 w 1352"/>
                  <a:gd name="T5" fmla="*/ 1085 h 1086"/>
                  <a:gd name="T6" fmla="*/ 1351 w 1352"/>
                  <a:gd name="T7" fmla="*/ 1085 h 1086"/>
                  <a:gd name="T8" fmla="*/ 1351 w 1352"/>
                  <a:gd name="T9" fmla="*/ 0 h 10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52" h="1086">
                    <a:moveTo>
                      <a:pt x="1351" y="0"/>
                    </a:moveTo>
                    <a:lnTo>
                      <a:pt x="0" y="0"/>
                    </a:lnTo>
                    <a:lnTo>
                      <a:pt x="0" y="1085"/>
                    </a:lnTo>
                    <a:lnTo>
                      <a:pt x="1351" y="1085"/>
                    </a:lnTo>
                    <a:lnTo>
                      <a:pt x="1351" y="0"/>
                    </a:lnTo>
                  </a:path>
                </a:pathLst>
              </a:custGeom>
              <a:gradFill flip="none" rotWithShape="0">
                <a:gsLst>
                  <a:gs pos="0">
                    <a:schemeClr val="accent4">
                      <a:lumMod val="67000"/>
                    </a:schemeClr>
                  </a:gs>
                  <a:gs pos="48000">
                    <a:schemeClr val="accent4">
                      <a:lumMod val="97000"/>
                      <a:lumOff val="3000"/>
                    </a:schemeClr>
                  </a:gs>
                  <a:gs pos="100000">
                    <a:schemeClr val="accent4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  <a:effectLst/>
              <a:extLst/>
            </p:spPr>
            <p:txBody>
              <a:bodyPr wrap="none" anchor="ctr">
                <a:normAutofit/>
              </a:bodyPr>
              <a:lstStyle/>
              <a:p>
                <a:endParaRPr lang="en-US" sz="1350"/>
              </a:p>
            </p:txBody>
          </p:sp>
          <p:sp>
            <p:nvSpPr>
              <p:cNvPr id="23" name="Freeform 12"/>
              <p:cNvSpPr>
                <a:spLocks noChangeArrowheads="1"/>
              </p:cNvSpPr>
              <p:nvPr/>
            </p:nvSpPr>
            <p:spPr bwMode="auto">
              <a:xfrm rot="16200000">
                <a:off x="5935428" y="1955015"/>
                <a:ext cx="211018" cy="1288421"/>
              </a:xfrm>
              <a:custGeom>
                <a:avLst/>
                <a:gdLst>
                  <a:gd name="T0" fmla="*/ 0 w 255"/>
                  <a:gd name="T1" fmla="*/ 1085 h 1086"/>
                  <a:gd name="T2" fmla="*/ 254 w 255"/>
                  <a:gd name="T3" fmla="*/ 1085 h 1086"/>
                  <a:gd name="T4" fmla="*/ 254 w 255"/>
                  <a:gd name="T5" fmla="*/ 0 h 1086"/>
                  <a:gd name="T6" fmla="*/ 0 w 255"/>
                  <a:gd name="T7" fmla="*/ 0 h 1086"/>
                  <a:gd name="T8" fmla="*/ 0 w 255"/>
                  <a:gd name="T9" fmla="*/ 1085 h 10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5" h="1086">
                    <a:moveTo>
                      <a:pt x="0" y="1085"/>
                    </a:moveTo>
                    <a:lnTo>
                      <a:pt x="254" y="1085"/>
                    </a:lnTo>
                    <a:lnTo>
                      <a:pt x="254" y="0"/>
                    </a:lnTo>
                    <a:lnTo>
                      <a:pt x="0" y="0"/>
                    </a:lnTo>
                    <a:lnTo>
                      <a:pt x="0" y="1085"/>
                    </a:ln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  <a:extLst/>
            </p:spPr>
            <p:txBody>
              <a:bodyPr wrap="none" anchor="ctr">
                <a:normAutofit/>
              </a:bodyPr>
              <a:lstStyle/>
              <a:p>
                <a:endParaRPr lang="en-US" sz="1350"/>
              </a:p>
            </p:txBody>
          </p:sp>
          <p:sp>
            <p:nvSpPr>
              <p:cNvPr id="24" name="Freeform 18"/>
              <p:cNvSpPr>
                <a:spLocks noChangeArrowheads="1"/>
              </p:cNvSpPr>
              <p:nvPr/>
            </p:nvSpPr>
            <p:spPr bwMode="auto">
              <a:xfrm rot="16200000">
                <a:off x="5935428" y="3279335"/>
                <a:ext cx="211018" cy="1288421"/>
              </a:xfrm>
              <a:custGeom>
                <a:avLst/>
                <a:gdLst>
                  <a:gd name="T0" fmla="*/ 254 w 255"/>
                  <a:gd name="T1" fmla="*/ 0 h 1086"/>
                  <a:gd name="T2" fmla="*/ 0 w 255"/>
                  <a:gd name="T3" fmla="*/ 0 h 1086"/>
                  <a:gd name="T4" fmla="*/ 0 w 255"/>
                  <a:gd name="T5" fmla="*/ 1085 h 1086"/>
                  <a:gd name="T6" fmla="*/ 254 w 255"/>
                  <a:gd name="T7" fmla="*/ 1085 h 1086"/>
                  <a:gd name="T8" fmla="*/ 254 w 255"/>
                  <a:gd name="T9" fmla="*/ 0 h 10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5" h="1086">
                    <a:moveTo>
                      <a:pt x="254" y="0"/>
                    </a:moveTo>
                    <a:lnTo>
                      <a:pt x="0" y="0"/>
                    </a:lnTo>
                    <a:lnTo>
                      <a:pt x="0" y="1085"/>
                    </a:lnTo>
                    <a:lnTo>
                      <a:pt x="254" y="1085"/>
                    </a:lnTo>
                    <a:lnTo>
                      <a:pt x="254" y="0"/>
                    </a:lnTo>
                  </a:path>
                </a:pathLst>
              </a:custGeom>
              <a:solidFill>
                <a:schemeClr val="accent4">
                  <a:lumMod val="50000"/>
                </a:schemeClr>
              </a:solidFill>
              <a:ln>
                <a:noFill/>
              </a:ln>
              <a:effectLst/>
              <a:extLst/>
            </p:spPr>
            <p:txBody>
              <a:bodyPr wrap="none" anchor="ctr">
                <a:normAutofit/>
              </a:bodyPr>
              <a:lstStyle/>
              <a:p>
                <a:endParaRPr lang="en-US" sz="1350"/>
              </a:p>
            </p:txBody>
          </p:sp>
        </p:grpSp>
        <p:sp>
          <p:nvSpPr>
            <p:cNvPr id="64" name="TextBox 63"/>
            <p:cNvSpPr txBox="1"/>
            <p:nvPr/>
          </p:nvSpPr>
          <p:spPr>
            <a:xfrm>
              <a:off x="5719947" y="3494469"/>
              <a:ext cx="638307" cy="615553"/>
            </a:xfrm>
            <a:prstGeom prst="rect">
              <a:avLst/>
            </a:prstGeom>
            <a:noFill/>
          </p:spPr>
          <p:txBody>
            <a:bodyPr wrap="square" rtlCol="0">
              <a:normAutofit/>
            </a:bodyPr>
            <a:lstStyle/>
            <a:p>
              <a:endParaRPr lang="en-US" sz="2400" b="1" dirty="0"/>
            </a:p>
          </p:txBody>
        </p:sp>
      </p:grpSp>
      <p:grpSp>
        <p:nvGrpSpPr>
          <p:cNvPr id="68" name="Group 67"/>
          <p:cNvGrpSpPr/>
          <p:nvPr/>
        </p:nvGrpSpPr>
        <p:grpSpPr>
          <a:xfrm>
            <a:off x="5359562" y="3124680"/>
            <a:ext cx="966316" cy="1151504"/>
            <a:chOff x="7146082" y="3023240"/>
            <a:chExt cx="1288421" cy="1535338"/>
          </a:xfrm>
        </p:grpSpPr>
        <p:grpSp>
          <p:nvGrpSpPr>
            <p:cNvPr id="25" name="Group 24"/>
            <p:cNvGrpSpPr/>
            <p:nvPr/>
          </p:nvGrpSpPr>
          <p:grpSpPr>
            <a:xfrm>
              <a:off x="7146082" y="3023240"/>
              <a:ext cx="1288421" cy="1535338"/>
              <a:chOff x="7252832" y="2504626"/>
              <a:chExt cx="1288421" cy="1535338"/>
            </a:xfrm>
            <a:effectLst>
              <a:glow rad="254000">
                <a:schemeClr val="bg1">
                  <a:alpha val="70000"/>
                </a:schemeClr>
              </a:glow>
              <a:outerShdw blurRad="190500" dist="254000" dir="2700000" algn="tl" rotWithShape="0">
                <a:prstClr val="black">
                  <a:alpha val="17000"/>
                </a:prstClr>
              </a:outerShdw>
            </a:effectLst>
          </p:grpSpPr>
          <p:sp>
            <p:nvSpPr>
              <p:cNvPr id="26" name="Freeform 6"/>
              <p:cNvSpPr>
                <a:spLocks noChangeArrowheads="1"/>
              </p:cNvSpPr>
              <p:nvPr/>
            </p:nvSpPr>
            <p:spPr bwMode="auto">
              <a:xfrm rot="16200000">
                <a:off x="7338573" y="2629903"/>
                <a:ext cx="1116940" cy="1288421"/>
              </a:xfrm>
              <a:custGeom>
                <a:avLst/>
                <a:gdLst>
                  <a:gd name="T0" fmla="*/ 1351 w 1352"/>
                  <a:gd name="T1" fmla="*/ 0 h 1086"/>
                  <a:gd name="T2" fmla="*/ 0 w 1352"/>
                  <a:gd name="T3" fmla="*/ 0 h 1086"/>
                  <a:gd name="T4" fmla="*/ 0 w 1352"/>
                  <a:gd name="T5" fmla="*/ 1085 h 1086"/>
                  <a:gd name="T6" fmla="*/ 1351 w 1352"/>
                  <a:gd name="T7" fmla="*/ 1085 h 1086"/>
                  <a:gd name="T8" fmla="*/ 1351 w 1352"/>
                  <a:gd name="T9" fmla="*/ 0 h 10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52" h="1086">
                    <a:moveTo>
                      <a:pt x="1351" y="0"/>
                    </a:moveTo>
                    <a:lnTo>
                      <a:pt x="0" y="0"/>
                    </a:lnTo>
                    <a:lnTo>
                      <a:pt x="0" y="1085"/>
                    </a:lnTo>
                    <a:lnTo>
                      <a:pt x="1351" y="1085"/>
                    </a:lnTo>
                    <a:lnTo>
                      <a:pt x="1351" y="0"/>
                    </a:lnTo>
                  </a:path>
                </a:pathLst>
              </a:custGeom>
              <a:gradFill flip="none" rotWithShape="0">
                <a:gsLst>
                  <a:gs pos="0">
                    <a:schemeClr val="accent4">
                      <a:lumMod val="67000"/>
                    </a:schemeClr>
                  </a:gs>
                  <a:gs pos="48000">
                    <a:schemeClr val="accent4">
                      <a:lumMod val="97000"/>
                      <a:lumOff val="3000"/>
                    </a:schemeClr>
                  </a:gs>
                  <a:gs pos="100000">
                    <a:schemeClr val="accent4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  <a:effectLst/>
              <a:extLst/>
            </p:spPr>
            <p:txBody>
              <a:bodyPr wrap="none" anchor="ctr">
                <a:normAutofit/>
              </a:bodyPr>
              <a:lstStyle/>
              <a:p>
                <a:endParaRPr lang="en-US" sz="1350"/>
              </a:p>
            </p:txBody>
          </p:sp>
          <p:sp>
            <p:nvSpPr>
              <p:cNvPr id="27" name="Freeform 12"/>
              <p:cNvSpPr>
                <a:spLocks noChangeArrowheads="1"/>
              </p:cNvSpPr>
              <p:nvPr/>
            </p:nvSpPr>
            <p:spPr bwMode="auto">
              <a:xfrm rot="16200000">
                <a:off x="7791534" y="1965924"/>
                <a:ext cx="211018" cy="1288421"/>
              </a:xfrm>
              <a:custGeom>
                <a:avLst/>
                <a:gdLst>
                  <a:gd name="T0" fmla="*/ 0 w 255"/>
                  <a:gd name="T1" fmla="*/ 1085 h 1086"/>
                  <a:gd name="T2" fmla="*/ 254 w 255"/>
                  <a:gd name="T3" fmla="*/ 1085 h 1086"/>
                  <a:gd name="T4" fmla="*/ 254 w 255"/>
                  <a:gd name="T5" fmla="*/ 0 h 1086"/>
                  <a:gd name="T6" fmla="*/ 0 w 255"/>
                  <a:gd name="T7" fmla="*/ 0 h 1086"/>
                  <a:gd name="T8" fmla="*/ 0 w 255"/>
                  <a:gd name="T9" fmla="*/ 1085 h 10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5" h="1086">
                    <a:moveTo>
                      <a:pt x="0" y="1085"/>
                    </a:moveTo>
                    <a:lnTo>
                      <a:pt x="254" y="1085"/>
                    </a:lnTo>
                    <a:lnTo>
                      <a:pt x="254" y="0"/>
                    </a:lnTo>
                    <a:lnTo>
                      <a:pt x="0" y="0"/>
                    </a:lnTo>
                    <a:lnTo>
                      <a:pt x="0" y="1085"/>
                    </a:ln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  <a:extLst/>
            </p:spPr>
            <p:txBody>
              <a:bodyPr wrap="none" anchor="ctr">
                <a:normAutofit/>
              </a:bodyPr>
              <a:lstStyle/>
              <a:p>
                <a:endParaRPr lang="en-US" sz="1350"/>
              </a:p>
            </p:txBody>
          </p:sp>
          <p:sp>
            <p:nvSpPr>
              <p:cNvPr id="28" name="Freeform 18"/>
              <p:cNvSpPr>
                <a:spLocks noChangeArrowheads="1"/>
              </p:cNvSpPr>
              <p:nvPr/>
            </p:nvSpPr>
            <p:spPr bwMode="auto">
              <a:xfrm rot="16200000">
                <a:off x="7791534" y="3290244"/>
                <a:ext cx="211018" cy="1288421"/>
              </a:xfrm>
              <a:custGeom>
                <a:avLst/>
                <a:gdLst>
                  <a:gd name="T0" fmla="*/ 254 w 255"/>
                  <a:gd name="T1" fmla="*/ 0 h 1086"/>
                  <a:gd name="T2" fmla="*/ 0 w 255"/>
                  <a:gd name="T3" fmla="*/ 0 h 1086"/>
                  <a:gd name="T4" fmla="*/ 0 w 255"/>
                  <a:gd name="T5" fmla="*/ 1085 h 1086"/>
                  <a:gd name="T6" fmla="*/ 254 w 255"/>
                  <a:gd name="T7" fmla="*/ 1085 h 1086"/>
                  <a:gd name="T8" fmla="*/ 254 w 255"/>
                  <a:gd name="T9" fmla="*/ 0 h 10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5" h="1086">
                    <a:moveTo>
                      <a:pt x="254" y="0"/>
                    </a:moveTo>
                    <a:lnTo>
                      <a:pt x="0" y="0"/>
                    </a:lnTo>
                    <a:lnTo>
                      <a:pt x="0" y="1085"/>
                    </a:lnTo>
                    <a:lnTo>
                      <a:pt x="254" y="1085"/>
                    </a:lnTo>
                    <a:lnTo>
                      <a:pt x="254" y="0"/>
                    </a:lnTo>
                  </a:path>
                </a:pathLst>
              </a:custGeom>
              <a:solidFill>
                <a:schemeClr val="accent4">
                  <a:lumMod val="50000"/>
                </a:schemeClr>
              </a:solidFill>
              <a:ln>
                <a:noFill/>
              </a:ln>
              <a:effectLst/>
              <a:extLst/>
            </p:spPr>
            <p:txBody>
              <a:bodyPr wrap="none" anchor="ctr">
                <a:normAutofit/>
              </a:bodyPr>
              <a:lstStyle/>
              <a:p>
                <a:endParaRPr lang="en-US" sz="1350"/>
              </a:p>
            </p:txBody>
          </p:sp>
        </p:grpSp>
        <p:sp>
          <p:nvSpPr>
            <p:cNvPr id="65" name="TextBox 64"/>
            <p:cNvSpPr txBox="1"/>
            <p:nvPr/>
          </p:nvSpPr>
          <p:spPr>
            <a:xfrm>
              <a:off x="7579281" y="3494470"/>
              <a:ext cx="638307" cy="615553"/>
            </a:xfrm>
            <a:prstGeom prst="rect">
              <a:avLst/>
            </a:prstGeom>
            <a:noFill/>
          </p:spPr>
          <p:txBody>
            <a:bodyPr wrap="square" rtlCol="0">
              <a:normAutofit/>
            </a:bodyPr>
            <a:lstStyle/>
            <a:p>
              <a:endParaRPr lang="en-US" sz="2400" b="1" dirty="0"/>
            </a:p>
          </p:txBody>
        </p:sp>
      </p:grpSp>
      <p:grpSp>
        <p:nvGrpSpPr>
          <p:cNvPr id="69" name="Group 68"/>
          <p:cNvGrpSpPr/>
          <p:nvPr/>
        </p:nvGrpSpPr>
        <p:grpSpPr>
          <a:xfrm>
            <a:off x="2010969" y="1822631"/>
            <a:ext cx="1452041" cy="1452041"/>
            <a:chOff x="2681292" y="1287175"/>
            <a:chExt cx="1936054" cy="1936054"/>
          </a:xfrm>
        </p:grpSpPr>
        <p:grpSp>
          <p:nvGrpSpPr>
            <p:cNvPr id="29" name="Group 28"/>
            <p:cNvGrpSpPr/>
            <p:nvPr/>
          </p:nvGrpSpPr>
          <p:grpSpPr>
            <a:xfrm>
              <a:off x="2681292" y="1287175"/>
              <a:ext cx="1936054" cy="1936054"/>
              <a:chOff x="3005996" y="508492"/>
              <a:chExt cx="1936054" cy="1936054"/>
            </a:xfrm>
          </p:grpSpPr>
          <p:sp>
            <p:nvSpPr>
              <p:cNvPr id="30" name="Teardrop 29"/>
              <p:cNvSpPr/>
              <p:nvPr/>
            </p:nvSpPr>
            <p:spPr>
              <a:xfrm rot="8100000">
                <a:off x="3005996" y="508492"/>
                <a:ext cx="1936054" cy="1936054"/>
              </a:xfrm>
              <a:prstGeom prst="teardrop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rmAutofit/>
              </a:bodyPr>
              <a:lstStyle/>
              <a:p>
                <a:pPr algn="ctr"/>
                <a:endParaRPr lang="en-US" sz="1350"/>
              </a:p>
            </p:txBody>
          </p:sp>
          <p:grpSp>
            <p:nvGrpSpPr>
              <p:cNvPr id="32" name="Group 31"/>
              <p:cNvGrpSpPr/>
              <p:nvPr/>
            </p:nvGrpSpPr>
            <p:grpSpPr>
              <a:xfrm>
                <a:off x="3083224" y="585720"/>
                <a:ext cx="1781597" cy="1781597"/>
                <a:chOff x="10303639" y="1869146"/>
                <a:chExt cx="1377844" cy="1377844"/>
              </a:xfrm>
            </p:grpSpPr>
            <p:sp>
              <p:nvSpPr>
                <p:cNvPr id="34" name="Freeform 46"/>
                <p:cNvSpPr>
                  <a:spLocks noChangeArrowheads="1"/>
                </p:cNvSpPr>
                <p:nvPr/>
              </p:nvSpPr>
              <p:spPr bwMode="auto">
                <a:xfrm>
                  <a:off x="10303639" y="1869146"/>
                  <a:ext cx="1377844" cy="1377844"/>
                </a:xfrm>
                <a:custGeom>
                  <a:avLst/>
                  <a:gdLst>
                    <a:gd name="T0" fmla="*/ 1107 w 2215"/>
                    <a:gd name="T1" fmla="*/ 2214 h 2215"/>
                    <a:gd name="T2" fmla="*/ 1107 w 2215"/>
                    <a:gd name="T3" fmla="*/ 2214 h 2215"/>
                    <a:gd name="T4" fmla="*/ 2214 w 2215"/>
                    <a:gd name="T5" fmla="*/ 1107 h 2215"/>
                    <a:gd name="T6" fmla="*/ 1107 w 2215"/>
                    <a:gd name="T7" fmla="*/ 0 h 2215"/>
                    <a:gd name="T8" fmla="*/ 0 w 2215"/>
                    <a:gd name="T9" fmla="*/ 1107 h 2215"/>
                    <a:gd name="T10" fmla="*/ 1107 w 2215"/>
                    <a:gd name="T11" fmla="*/ 2214 h 22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215" h="2215">
                      <a:moveTo>
                        <a:pt x="1107" y="2214"/>
                      </a:moveTo>
                      <a:lnTo>
                        <a:pt x="1107" y="2214"/>
                      </a:lnTo>
                      <a:cubicBezTo>
                        <a:pt x="1716" y="2214"/>
                        <a:pt x="2214" y="1716"/>
                        <a:pt x="2214" y="1107"/>
                      </a:cubicBezTo>
                      <a:cubicBezTo>
                        <a:pt x="2214" y="498"/>
                        <a:pt x="1716" y="0"/>
                        <a:pt x="1107" y="0"/>
                      </a:cubicBezTo>
                      <a:cubicBezTo>
                        <a:pt x="498" y="0"/>
                        <a:pt x="0" y="498"/>
                        <a:pt x="0" y="1107"/>
                      </a:cubicBezTo>
                      <a:cubicBezTo>
                        <a:pt x="0" y="1716"/>
                        <a:pt x="498" y="2214"/>
                        <a:pt x="1107" y="2214"/>
                      </a:cubicBezTo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ffectLst/>
                <a:extLst/>
              </p:spPr>
              <p:txBody>
                <a:bodyPr wrap="none" anchor="ctr">
                  <a:normAutofit/>
                </a:bodyPr>
                <a:lstStyle/>
                <a:p>
                  <a:endParaRPr lang="en-US" sz="1350"/>
                </a:p>
              </p:txBody>
            </p:sp>
            <p:sp>
              <p:nvSpPr>
                <p:cNvPr id="35" name="Freeform 47"/>
                <p:cNvSpPr>
                  <a:spLocks noChangeArrowheads="1"/>
                </p:cNvSpPr>
                <p:nvPr/>
              </p:nvSpPr>
              <p:spPr bwMode="auto">
                <a:xfrm>
                  <a:off x="10385981" y="1951487"/>
                  <a:ext cx="1213162" cy="1213162"/>
                </a:xfrm>
                <a:custGeom>
                  <a:avLst/>
                  <a:gdLst>
                    <a:gd name="T0" fmla="*/ 975 w 1950"/>
                    <a:gd name="T1" fmla="*/ 0 h 1950"/>
                    <a:gd name="T2" fmla="*/ 975 w 1950"/>
                    <a:gd name="T3" fmla="*/ 0 h 1950"/>
                    <a:gd name="T4" fmla="*/ 1949 w 1950"/>
                    <a:gd name="T5" fmla="*/ 974 h 1950"/>
                    <a:gd name="T6" fmla="*/ 975 w 1950"/>
                    <a:gd name="T7" fmla="*/ 1949 h 1950"/>
                    <a:gd name="T8" fmla="*/ 0 w 1950"/>
                    <a:gd name="T9" fmla="*/ 974 h 1950"/>
                    <a:gd name="T10" fmla="*/ 975 w 1950"/>
                    <a:gd name="T11" fmla="*/ 0 h 19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950" h="1950">
                      <a:moveTo>
                        <a:pt x="975" y="0"/>
                      </a:moveTo>
                      <a:lnTo>
                        <a:pt x="975" y="0"/>
                      </a:lnTo>
                      <a:cubicBezTo>
                        <a:pt x="1507" y="0"/>
                        <a:pt x="1949" y="443"/>
                        <a:pt x="1949" y="974"/>
                      </a:cubicBezTo>
                      <a:cubicBezTo>
                        <a:pt x="1949" y="1506"/>
                        <a:pt x="1507" y="1949"/>
                        <a:pt x="975" y="1949"/>
                      </a:cubicBezTo>
                      <a:cubicBezTo>
                        <a:pt x="432" y="1949"/>
                        <a:pt x="0" y="1506"/>
                        <a:pt x="0" y="974"/>
                      </a:cubicBezTo>
                      <a:cubicBezTo>
                        <a:pt x="0" y="443"/>
                        <a:pt x="432" y="0"/>
                        <a:pt x="975" y="0"/>
                      </a:cubicBezTo>
                    </a:path>
                  </a:pathLst>
                </a:custGeom>
                <a:gradFill>
                  <a:gsLst>
                    <a:gs pos="94000">
                      <a:schemeClr val="accent5">
                        <a:lumMod val="20000"/>
                        <a:lumOff val="80000"/>
                      </a:schemeClr>
                    </a:gs>
                    <a:gs pos="61000">
                      <a:schemeClr val="bg1"/>
                    </a:gs>
                  </a:gsLst>
                  <a:path path="circle">
                    <a:fillToRect r="100000" b="100000"/>
                  </a:path>
                </a:gradFill>
                <a:ln>
                  <a:noFill/>
                </a:ln>
                <a:effectLst/>
                <a:extLst/>
              </p:spPr>
              <p:txBody>
                <a:bodyPr wrap="none" anchor="ctr">
                  <a:normAutofit/>
                </a:bodyPr>
                <a:lstStyle/>
                <a:p>
                  <a:endParaRPr lang="en-US" sz="1350"/>
                </a:p>
              </p:txBody>
            </p:sp>
          </p:grpSp>
        </p:grpSp>
        <p:sp>
          <p:nvSpPr>
            <p:cNvPr id="58" name="TextBox 57"/>
            <p:cNvSpPr txBox="1"/>
            <p:nvPr/>
          </p:nvSpPr>
          <p:spPr>
            <a:xfrm>
              <a:off x="2995819" y="1915339"/>
              <a:ext cx="1299413" cy="800218"/>
            </a:xfrm>
            <a:prstGeom prst="rect">
              <a:avLst/>
            </a:prstGeom>
            <a:noFill/>
          </p:spPr>
          <p:txBody>
            <a:bodyPr wrap="square" rtlCol="0">
              <a:normAutofit fontScale="55000" lnSpcReduction="20000"/>
            </a:bodyPr>
            <a:lstStyle/>
            <a:p>
              <a:pPr algn="ctr"/>
              <a:r>
                <a:rPr lang="en-US" sz="3300" b="1" dirty="0"/>
                <a:t>Content</a:t>
              </a:r>
            </a:p>
          </p:txBody>
        </p:sp>
      </p:grpSp>
      <p:grpSp>
        <p:nvGrpSpPr>
          <p:cNvPr id="71" name="Group 70"/>
          <p:cNvGrpSpPr/>
          <p:nvPr/>
        </p:nvGrpSpPr>
        <p:grpSpPr>
          <a:xfrm>
            <a:off x="5478121" y="1827116"/>
            <a:ext cx="1452041" cy="1452041"/>
            <a:chOff x="7304162" y="1293155"/>
            <a:chExt cx="1936054" cy="1936054"/>
          </a:xfrm>
        </p:grpSpPr>
        <p:grpSp>
          <p:nvGrpSpPr>
            <p:cNvPr id="36" name="Group 35"/>
            <p:cNvGrpSpPr/>
            <p:nvPr/>
          </p:nvGrpSpPr>
          <p:grpSpPr>
            <a:xfrm>
              <a:off x="7304162" y="1293155"/>
              <a:ext cx="1936054" cy="1936054"/>
              <a:chOff x="3005996" y="508492"/>
              <a:chExt cx="1936054" cy="1936054"/>
            </a:xfrm>
          </p:grpSpPr>
          <p:sp>
            <p:nvSpPr>
              <p:cNvPr id="37" name="Teardrop 36"/>
              <p:cNvSpPr/>
              <p:nvPr/>
            </p:nvSpPr>
            <p:spPr>
              <a:xfrm rot="8100000">
                <a:off x="3005996" y="508492"/>
                <a:ext cx="1936054" cy="1936054"/>
              </a:xfrm>
              <a:prstGeom prst="teardrop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rmAutofit/>
              </a:bodyPr>
              <a:lstStyle/>
              <a:p>
                <a:pPr algn="ctr"/>
                <a:endParaRPr lang="en-US" sz="1350"/>
              </a:p>
            </p:txBody>
          </p:sp>
          <p:grpSp>
            <p:nvGrpSpPr>
              <p:cNvPr id="38" name="Group 37"/>
              <p:cNvGrpSpPr/>
              <p:nvPr/>
            </p:nvGrpSpPr>
            <p:grpSpPr>
              <a:xfrm>
                <a:off x="3083224" y="585720"/>
                <a:ext cx="1781597" cy="1781597"/>
                <a:chOff x="10303639" y="1869146"/>
                <a:chExt cx="1377844" cy="1377844"/>
              </a:xfrm>
            </p:grpSpPr>
            <p:sp>
              <p:nvSpPr>
                <p:cNvPr id="39" name="Freeform 46"/>
                <p:cNvSpPr>
                  <a:spLocks noChangeArrowheads="1"/>
                </p:cNvSpPr>
                <p:nvPr/>
              </p:nvSpPr>
              <p:spPr bwMode="auto">
                <a:xfrm>
                  <a:off x="10303639" y="1869146"/>
                  <a:ext cx="1377844" cy="1377844"/>
                </a:xfrm>
                <a:custGeom>
                  <a:avLst/>
                  <a:gdLst>
                    <a:gd name="T0" fmla="*/ 1107 w 2215"/>
                    <a:gd name="T1" fmla="*/ 2214 h 2215"/>
                    <a:gd name="T2" fmla="*/ 1107 w 2215"/>
                    <a:gd name="T3" fmla="*/ 2214 h 2215"/>
                    <a:gd name="T4" fmla="*/ 2214 w 2215"/>
                    <a:gd name="T5" fmla="*/ 1107 h 2215"/>
                    <a:gd name="T6" fmla="*/ 1107 w 2215"/>
                    <a:gd name="T7" fmla="*/ 0 h 2215"/>
                    <a:gd name="T8" fmla="*/ 0 w 2215"/>
                    <a:gd name="T9" fmla="*/ 1107 h 2215"/>
                    <a:gd name="T10" fmla="*/ 1107 w 2215"/>
                    <a:gd name="T11" fmla="*/ 2214 h 22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215" h="2215">
                      <a:moveTo>
                        <a:pt x="1107" y="2214"/>
                      </a:moveTo>
                      <a:lnTo>
                        <a:pt x="1107" y="2214"/>
                      </a:lnTo>
                      <a:cubicBezTo>
                        <a:pt x="1716" y="2214"/>
                        <a:pt x="2214" y="1716"/>
                        <a:pt x="2214" y="1107"/>
                      </a:cubicBezTo>
                      <a:cubicBezTo>
                        <a:pt x="2214" y="498"/>
                        <a:pt x="1716" y="0"/>
                        <a:pt x="1107" y="0"/>
                      </a:cubicBezTo>
                      <a:cubicBezTo>
                        <a:pt x="498" y="0"/>
                        <a:pt x="0" y="498"/>
                        <a:pt x="0" y="1107"/>
                      </a:cubicBezTo>
                      <a:cubicBezTo>
                        <a:pt x="0" y="1716"/>
                        <a:pt x="498" y="2214"/>
                        <a:pt x="1107" y="2214"/>
                      </a:cubicBezTo>
                    </a:path>
                  </a:pathLst>
                </a:custGeom>
                <a:solidFill>
                  <a:schemeClr val="accent5">
                    <a:lumMod val="75000"/>
                  </a:schemeClr>
                </a:solidFill>
                <a:ln>
                  <a:noFill/>
                </a:ln>
                <a:effectLst/>
                <a:extLst/>
              </p:spPr>
              <p:txBody>
                <a:bodyPr wrap="none" anchor="ctr">
                  <a:normAutofit/>
                </a:bodyPr>
                <a:lstStyle/>
                <a:p>
                  <a:endParaRPr lang="en-US" sz="1350"/>
                </a:p>
              </p:txBody>
            </p:sp>
            <p:sp>
              <p:nvSpPr>
                <p:cNvPr id="40" name="Freeform 47"/>
                <p:cNvSpPr>
                  <a:spLocks noChangeArrowheads="1"/>
                </p:cNvSpPr>
                <p:nvPr/>
              </p:nvSpPr>
              <p:spPr bwMode="auto">
                <a:xfrm>
                  <a:off x="10385981" y="1951487"/>
                  <a:ext cx="1213162" cy="1213162"/>
                </a:xfrm>
                <a:custGeom>
                  <a:avLst/>
                  <a:gdLst>
                    <a:gd name="T0" fmla="*/ 975 w 1950"/>
                    <a:gd name="T1" fmla="*/ 0 h 1950"/>
                    <a:gd name="T2" fmla="*/ 975 w 1950"/>
                    <a:gd name="T3" fmla="*/ 0 h 1950"/>
                    <a:gd name="T4" fmla="*/ 1949 w 1950"/>
                    <a:gd name="T5" fmla="*/ 974 h 1950"/>
                    <a:gd name="T6" fmla="*/ 975 w 1950"/>
                    <a:gd name="T7" fmla="*/ 1949 h 1950"/>
                    <a:gd name="T8" fmla="*/ 0 w 1950"/>
                    <a:gd name="T9" fmla="*/ 974 h 1950"/>
                    <a:gd name="T10" fmla="*/ 975 w 1950"/>
                    <a:gd name="T11" fmla="*/ 0 h 19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950" h="1950">
                      <a:moveTo>
                        <a:pt x="975" y="0"/>
                      </a:moveTo>
                      <a:lnTo>
                        <a:pt x="975" y="0"/>
                      </a:lnTo>
                      <a:cubicBezTo>
                        <a:pt x="1507" y="0"/>
                        <a:pt x="1949" y="443"/>
                        <a:pt x="1949" y="974"/>
                      </a:cubicBezTo>
                      <a:cubicBezTo>
                        <a:pt x="1949" y="1506"/>
                        <a:pt x="1507" y="1949"/>
                        <a:pt x="975" y="1949"/>
                      </a:cubicBezTo>
                      <a:cubicBezTo>
                        <a:pt x="432" y="1949"/>
                        <a:pt x="0" y="1506"/>
                        <a:pt x="0" y="974"/>
                      </a:cubicBezTo>
                      <a:cubicBezTo>
                        <a:pt x="0" y="443"/>
                        <a:pt x="432" y="0"/>
                        <a:pt x="975" y="0"/>
                      </a:cubicBezTo>
                    </a:path>
                  </a:pathLst>
                </a:custGeom>
                <a:gradFill>
                  <a:gsLst>
                    <a:gs pos="94000">
                      <a:schemeClr val="accent5">
                        <a:lumMod val="20000"/>
                        <a:lumOff val="80000"/>
                      </a:schemeClr>
                    </a:gs>
                    <a:gs pos="61000">
                      <a:schemeClr val="bg1"/>
                    </a:gs>
                  </a:gsLst>
                  <a:path path="circle">
                    <a:fillToRect r="100000" b="100000"/>
                  </a:path>
                </a:gradFill>
                <a:ln>
                  <a:noFill/>
                </a:ln>
                <a:effectLst/>
                <a:extLst/>
              </p:spPr>
              <p:txBody>
                <a:bodyPr wrap="none" anchor="ctr">
                  <a:normAutofit/>
                </a:bodyPr>
                <a:lstStyle/>
                <a:p>
                  <a:endParaRPr lang="en-US" sz="1350"/>
                </a:p>
              </p:txBody>
            </p:sp>
          </p:grpSp>
        </p:grpSp>
        <p:sp>
          <p:nvSpPr>
            <p:cNvPr id="59" name="TextBox 58"/>
            <p:cNvSpPr txBox="1"/>
            <p:nvPr/>
          </p:nvSpPr>
          <p:spPr>
            <a:xfrm>
              <a:off x="7677610" y="1855092"/>
              <a:ext cx="1299413" cy="800218"/>
            </a:xfrm>
            <a:prstGeom prst="rect">
              <a:avLst/>
            </a:prstGeom>
            <a:noFill/>
          </p:spPr>
          <p:txBody>
            <a:bodyPr wrap="square" rtlCol="0">
              <a:normAutofit fontScale="55000" lnSpcReduction="20000"/>
            </a:bodyPr>
            <a:lstStyle/>
            <a:p>
              <a:pPr algn="ctr"/>
              <a:r>
                <a:rPr lang="en-US" sz="3300" b="1" dirty="0"/>
                <a:t>Product</a:t>
              </a:r>
            </a:p>
          </p:txBody>
        </p:sp>
      </p:grpSp>
      <p:grpSp>
        <p:nvGrpSpPr>
          <p:cNvPr id="70" name="Group 69"/>
          <p:cNvGrpSpPr/>
          <p:nvPr/>
        </p:nvGrpSpPr>
        <p:grpSpPr>
          <a:xfrm>
            <a:off x="3717138" y="1575135"/>
            <a:ext cx="1452041" cy="1452041"/>
            <a:chOff x="4956184" y="957180"/>
            <a:chExt cx="1936054" cy="1936054"/>
          </a:xfrm>
        </p:grpSpPr>
        <p:grpSp>
          <p:nvGrpSpPr>
            <p:cNvPr id="41" name="Group 40"/>
            <p:cNvGrpSpPr/>
            <p:nvPr/>
          </p:nvGrpSpPr>
          <p:grpSpPr>
            <a:xfrm>
              <a:off x="4956184" y="957180"/>
              <a:ext cx="1936054" cy="1936054"/>
              <a:chOff x="3005996" y="508492"/>
              <a:chExt cx="1936054" cy="1936054"/>
            </a:xfrm>
          </p:grpSpPr>
          <p:sp>
            <p:nvSpPr>
              <p:cNvPr id="42" name="Teardrop 41"/>
              <p:cNvSpPr/>
              <p:nvPr/>
            </p:nvSpPr>
            <p:spPr>
              <a:xfrm rot="8100000">
                <a:off x="3005996" y="508492"/>
                <a:ext cx="1936054" cy="1936054"/>
              </a:xfrm>
              <a:prstGeom prst="teardrop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rmAutofit/>
              </a:bodyPr>
              <a:lstStyle/>
              <a:p>
                <a:pPr algn="ctr"/>
                <a:endParaRPr lang="en-US" sz="1350"/>
              </a:p>
            </p:txBody>
          </p:sp>
          <p:grpSp>
            <p:nvGrpSpPr>
              <p:cNvPr id="43" name="Group 42"/>
              <p:cNvGrpSpPr/>
              <p:nvPr/>
            </p:nvGrpSpPr>
            <p:grpSpPr>
              <a:xfrm>
                <a:off x="3083224" y="585720"/>
                <a:ext cx="1781597" cy="1781597"/>
                <a:chOff x="10303639" y="1869146"/>
                <a:chExt cx="1377844" cy="1377844"/>
              </a:xfrm>
            </p:grpSpPr>
            <p:sp>
              <p:nvSpPr>
                <p:cNvPr id="44" name="Freeform 46"/>
                <p:cNvSpPr>
                  <a:spLocks noChangeArrowheads="1"/>
                </p:cNvSpPr>
                <p:nvPr/>
              </p:nvSpPr>
              <p:spPr bwMode="auto">
                <a:xfrm>
                  <a:off x="10303639" y="1869146"/>
                  <a:ext cx="1377844" cy="1377844"/>
                </a:xfrm>
                <a:custGeom>
                  <a:avLst/>
                  <a:gdLst>
                    <a:gd name="T0" fmla="*/ 1107 w 2215"/>
                    <a:gd name="T1" fmla="*/ 2214 h 2215"/>
                    <a:gd name="T2" fmla="*/ 1107 w 2215"/>
                    <a:gd name="T3" fmla="*/ 2214 h 2215"/>
                    <a:gd name="T4" fmla="*/ 2214 w 2215"/>
                    <a:gd name="T5" fmla="*/ 1107 h 2215"/>
                    <a:gd name="T6" fmla="*/ 1107 w 2215"/>
                    <a:gd name="T7" fmla="*/ 0 h 2215"/>
                    <a:gd name="T8" fmla="*/ 0 w 2215"/>
                    <a:gd name="T9" fmla="*/ 1107 h 2215"/>
                    <a:gd name="T10" fmla="*/ 1107 w 2215"/>
                    <a:gd name="T11" fmla="*/ 2214 h 22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215" h="2215">
                      <a:moveTo>
                        <a:pt x="1107" y="2214"/>
                      </a:moveTo>
                      <a:lnTo>
                        <a:pt x="1107" y="2214"/>
                      </a:lnTo>
                      <a:cubicBezTo>
                        <a:pt x="1716" y="2214"/>
                        <a:pt x="2214" y="1716"/>
                        <a:pt x="2214" y="1107"/>
                      </a:cubicBezTo>
                      <a:cubicBezTo>
                        <a:pt x="2214" y="498"/>
                        <a:pt x="1716" y="0"/>
                        <a:pt x="1107" y="0"/>
                      </a:cubicBezTo>
                      <a:cubicBezTo>
                        <a:pt x="498" y="0"/>
                        <a:pt x="0" y="498"/>
                        <a:pt x="0" y="1107"/>
                      </a:cubicBezTo>
                      <a:cubicBezTo>
                        <a:pt x="0" y="1716"/>
                        <a:pt x="498" y="2214"/>
                        <a:pt x="1107" y="2214"/>
                      </a:cubicBezTo>
                    </a:path>
                  </a:pathLst>
                </a:custGeom>
                <a:solidFill>
                  <a:schemeClr val="accent3">
                    <a:lumMod val="60000"/>
                    <a:lumOff val="40000"/>
                  </a:schemeClr>
                </a:solidFill>
                <a:ln>
                  <a:noFill/>
                </a:ln>
                <a:effectLst/>
                <a:extLst/>
              </p:spPr>
              <p:txBody>
                <a:bodyPr wrap="none" anchor="ctr">
                  <a:normAutofit/>
                </a:bodyPr>
                <a:lstStyle/>
                <a:p>
                  <a:endParaRPr lang="en-US" sz="1350"/>
                </a:p>
              </p:txBody>
            </p:sp>
            <p:sp>
              <p:nvSpPr>
                <p:cNvPr id="45" name="Freeform 47"/>
                <p:cNvSpPr>
                  <a:spLocks noChangeArrowheads="1"/>
                </p:cNvSpPr>
                <p:nvPr/>
              </p:nvSpPr>
              <p:spPr bwMode="auto">
                <a:xfrm>
                  <a:off x="10385981" y="1951487"/>
                  <a:ext cx="1213162" cy="1213162"/>
                </a:xfrm>
                <a:custGeom>
                  <a:avLst/>
                  <a:gdLst>
                    <a:gd name="T0" fmla="*/ 975 w 1950"/>
                    <a:gd name="T1" fmla="*/ 0 h 1950"/>
                    <a:gd name="T2" fmla="*/ 975 w 1950"/>
                    <a:gd name="T3" fmla="*/ 0 h 1950"/>
                    <a:gd name="T4" fmla="*/ 1949 w 1950"/>
                    <a:gd name="T5" fmla="*/ 974 h 1950"/>
                    <a:gd name="T6" fmla="*/ 975 w 1950"/>
                    <a:gd name="T7" fmla="*/ 1949 h 1950"/>
                    <a:gd name="T8" fmla="*/ 0 w 1950"/>
                    <a:gd name="T9" fmla="*/ 974 h 1950"/>
                    <a:gd name="T10" fmla="*/ 975 w 1950"/>
                    <a:gd name="T11" fmla="*/ 0 h 19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950" h="1950">
                      <a:moveTo>
                        <a:pt x="975" y="0"/>
                      </a:moveTo>
                      <a:lnTo>
                        <a:pt x="975" y="0"/>
                      </a:lnTo>
                      <a:cubicBezTo>
                        <a:pt x="1507" y="0"/>
                        <a:pt x="1949" y="443"/>
                        <a:pt x="1949" y="974"/>
                      </a:cubicBezTo>
                      <a:cubicBezTo>
                        <a:pt x="1949" y="1506"/>
                        <a:pt x="1507" y="1949"/>
                        <a:pt x="975" y="1949"/>
                      </a:cubicBezTo>
                      <a:cubicBezTo>
                        <a:pt x="432" y="1949"/>
                        <a:pt x="0" y="1506"/>
                        <a:pt x="0" y="974"/>
                      </a:cubicBezTo>
                      <a:cubicBezTo>
                        <a:pt x="0" y="443"/>
                        <a:pt x="432" y="0"/>
                        <a:pt x="975" y="0"/>
                      </a:cubicBezTo>
                    </a:path>
                  </a:pathLst>
                </a:custGeom>
                <a:gradFill>
                  <a:gsLst>
                    <a:gs pos="94000">
                      <a:schemeClr val="accent5">
                        <a:lumMod val="20000"/>
                        <a:lumOff val="80000"/>
                      </a:schemeClr>
                    </a:gs>
                    <a:gs pos="61000">
                      <a:schemeClr val="bg1"/>
                    </a:gs>
                  </a:gsLst>
                  <a:path path="circle">
                    <a:fillToRect r="100000" b="100000"/>
                  </a:path>
                </a:gradFill>
                <a:ln>
                  <a:noFill/>
                </a:ln>
                <a:effectLst/>
                <a:extLst/>
              </p:spPr>
              <p:txBody>
                <a:bodyPr wrap="none" anchor="ctr">
                  <a:normAutofit/>
                </a:bodyPr>
                <a:lstStyle/>
                <a:p>
                  <a:endParaRPr lang="en-US" sz="1350"/>
                </a:p>
              </p:txBody>
            </p:sp>
          </p:grpSp>
        </p:grpSp>
        <p:sp>
          <p:nvSpPr>
            <p:cNvPr id="62" name="TextBox 61"/>
            <p:cNvSpPr txBox="1"/>
            <p:nvPr/>
          </p:nvSpPr>
          <p:spPr>
            <a:xfrm>
              <a:off x="5289977" y="1616206"/>
              <a:ext cx="1299413" cy="800218"/>
            </a:xfrm>
            <a:prstGeom prst="rect">
              <a:avLst/>
            </a:prstGeom>
            <a:noFill/>
          </p:spPr>
          <p:txBody>
            <a:bodyPr wrap="square" rtlCol="0">
              <a:normAutofit fontScale="55000" lnSpcReduction="20000"/>
            </a:bodyPr>
            <a:lstStyle/>
            <a:p>
              <a:pPr algn="ctr"/>
              <a:r>
                <a:rPr lang="en-US" sz="3300" b="1" dirty="0"/>
                <a:t>Process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958359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 p14:presetBounceEnd="32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2000">
                                          <p:cBhvr additive="base">
                                            <p:cTn id="7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2000">
                                          <p:cBhvr additive="base">
                                            <p:cTn id="8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nodeType="withEffect" p14:presetBounceEnd="32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2000">
                                          <p:cBhvr additive="base">
                                            <p:cTn id="11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2000">
                                          <p:cBhvr additive="base">
                                            <p:cTn id="12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4" presetID="42" presetClass="entr" presetSubtype="0" fill="hold" nodeType="after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75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7" dur="75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75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9" fill="hold">
                          <p:stCondLst>
                            <p:cond delay="indefinite"/>
                          </p:stCondLst>
                          <p:childTnLst>
                            <p:par>
                              <p:cTn id="2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1" presetID="2" presetClass="entr" presetSubtype="4" decel="44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75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75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5" fill="hold">
                          <p:stCondLst>
                            <p:cond delay="indefinite"/>
                          </p:stCondLst>
                          <p:childTnLst>
                            <p:par>
                              <p:cTn id="2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7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31" presetID="42" presetClass="entr" presetSubtype="0" fill="hold" nodeType="after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75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4" dur="75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75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6" fill="hold">
                          <p:stCondLst>
                            <p:cond delay="indefinite"/>
                          </p:stCondLst>
                          <p:childTnLst>
                            <p:par>
                              <p:cTn id="3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8" presetID="2" presetClass="entr" presetSubtype="4" decel="44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75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75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2" fill="hold">
                          <p:stCondLst>
                            <p:cond delay="indefinite"/>
                          </p:stCondLst>
                          <p:childTnLst>
                            <p:par>
                              <p:cTn id="4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4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48" presetID="42" presetClass="entr" presetSubtype="0" fill="hold" nodeType="after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75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1" dur="75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75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3" fill="hold">
                          <p:stCondLst>
                            <p:cond delay="indefinite"/>
                          </p:stCondLst>
                          <p:childTnLst>
                            <p:par>
                              <p:cTn id="5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5" presetID="2" presetClass="entr" presetSubtype="4" decel="44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75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75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4" presetID="42" presetClass="entr" presetSubtype="0" fill="hold" nodeType="after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75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7" dur="75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75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9" fill="hold">
                          <p:stCondLst>
                            <p:cond delay="indefinite"/>
                          </p:stCondLst>
                          <p:childTnLst>
                            <p:par>
                              <p:cTn id="2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1" presetID="2" presetClass="entr" presetSubtype="4" decel="44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75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75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5" fill="hold">
                          <p:stCondLst>
                            <p:cond delay="indefinite"/>
                          </p:stCondLst>
                          <p:childTnLst>
                            <p:par>
                              <p:cTn id="2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7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31" presetID="42" presetClass="entr" presetSubtype="0" fill="hold" nodeType="after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75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4" dur="75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75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6" fill="hold">
                          <p:stCondLst>
                            <p:cond delay="indefinite"/>
                          </p:stCondLst>
                          <p:childTnLst>
                            <p:par>
                              <p:cTn id="3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8" presetID="2" presetClass="entr" presetSubtype="4" decel="44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75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75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2" fill="hold">
                          <p:stCondLst>
                            <p:cond delay="indefinite"/>
                          </p:stCondLst>
                          <p:childTnLst>
                            <p:par>
                              <p:cTn id="4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4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48" presetID="42" presetClass="entr" presetSubtype="0" fill="hold" nodeType="after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75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1" dur="75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75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3" fill="hold">
                          <p:stCondLst>
                            <p:cond delay="indefinite"/>
                          </p:stCondLst>
                          <p:childTnLst>
                            <p:par>
                              <p:cTn id="5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5" presetID="2" presetClass="entr" presetSubtype="4" decel="44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75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75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Freeform 1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custGeom>
            <a:avLst/>
            <a:gdLst>
              <a:gd name="T0" fmla="*/ 19589 w 19590"/>
              <a:gd name="T1" fmla="*/ 11017 h 11018"/>
              <a:gd name="T2" fmla="*/ 0 w 19590"/>
              <a:gd name="T3" fmla="*/ 11017 h 11018"/>
              <a:gd name="T4" fmla="*/ 0 w 19590"/>
              <a:gd name="T5" fmla="*/ 0 h 11018"/>
              <a:gd name="T6" fmla="*/ 19589 w 19590"/>
              <a:gd name="T7" fmla="*/ 0 h 11018"/>
              <a:gd name="T8" fmla="*/ 19589 w 19590"/>
              <a:gd name="T9" fmla="*/ 11017 h 110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590" h="11018">
                <a:moveTo>
                  <a:pt x="19589" y="11017"/>
                </a:moveTo>
                <a:lnTo>
                  <a:pt x="0" y="11017"/>
                </a:lnTo>
                <a:lnTo>
                  <a:pt x="0" y="0"/>
                </a:lnTo>
                <a:lnTo>
                  <a:pt x="19589" y="0"/>
                </a:lnTo>
                <a:lnTo>
                  <a:pt x="19589" y="11017"/>
                </a:lnTo>
              </a:path>
            </a:pathLst>
          </a:custGeom>
          <a:gradFill flip="none" rotWithShape="1">
            <a:gsLst>
              <a:gs pos="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8100000" scaled="1"/>
            <a:tileRect/>
          </a:gradFill>
          <a:ln>
            <a:noFill/>
          </a:ln>
          <a:effectLst/>
          <a:extLst/>
        </p:spPr>
        <p:txBody>
          <a:bodyPr wrap="none" anchor="ctr">
            <a:normAutofit/>
          </a:bodyPr>
          <a:lstStyle/>
          <a:p>
            <a:r>
              <a:rPr lang="en-US" sz="1350">
                <a:solidFill>
                  <a:sysClr val="windowText" lastClr="000000"/>
                </a:solidFill>
              </a:rPr>
              <a:t> </a:t>
            </a:r>
            <a:endParaRPr lang="en-US" sz="1350" dirty="0">
              <a:solidFill>
                <a:sysClr val="windowText" lastClr="000000"/>
              </a:solidFill>
            </a:endParaRPr>
          </a:p>
        </p:txBody>
      </p:sp>
      <p:sp>
        <p:nvSpPr>
          <p:cNvPr id="64" name="Right Triangle 63"/>
          <p:cNvSpPr/>
          <p:nvPr/>
        </p:nvSpPr>
        <p:spPr>
          <a:xfrm flipH="1">
            <a:off x="4094306" y="0"/>
            <a:ext cx="5034287" cy="6858000"/>
          </a:xfrm>
          <a:prstGeom prst="rtTriangle">
            <a:avLst/>
          </a:prstGeom>
          <a:gradFill flip="none" rotWithShape="1">
            <a:gsLst>
              <a:gs pos="0">
                <a:schemeClr val="accent5">
                  <a:lumMod val="5000"/>
                  <a:lumOff val="95000"/>
                </a:schemeClr>
              </a:gs>
              <a:gs pos="74000">
                <a:schemeClr val="accent5">
                  <a:lumMod val="45000"/>
                  <a:lumOff val="55000"/>
                </a:schemeClr>
              </a:gs>
              <a:gs pos="83000">
                <a:schemeClr val="accent5">
                  <a:lumMod val="45000"/>
                  <a:lumOff val="55000"/>
                </a:schemeClr>
              </a:gs>
              <a:gs pos="100000">
                <a:schemeClr val="accent5">
                  <a:lumMod val="30000"/>
                  <a:lumOff val="7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endParaRPr lang="en-US" sz="1350"/>
          </a:p>
        </p:txBody>
      </p:sp>
      <p:sp>
        <p:nvSpPr>
          <p:cNvPr id="41" name="TextBox 40"/>
          <p:cNvSpPr txBox="1"/>
          <p:nvPr/>
        </p:nvSpPr>
        <p:spPr>
          <a:xfrm>
            <a:off x="171590" y="389745"/>
            <a:ext cx="5412806" cy="1139478"/>
          </a:xfrm>
          <a:prstGeom prst="rect">
            <a:avLst/>
          </a:prstGeom>
          <a:noFill/>
        </p:spPr>
        <p:txBody>
          <a:bodyPr wrap="square" rtlCol="0">
            <a:normAutofit fontScale="85000" lnSpcReduction="10000"/>
          </a:bodyPr>
          <a:lstStyle/>
          <a:p>
            <a:r>
              <a:rPr lang="en-US" sz="3225" dirty="0">
                <a:solidFill>
                  <a:schemeClr val="accent5">
                    <a:lumMod val="50000"/>
                  </a:schemeClr>
                </a:solidFill>
              </a:rPr>
              <a:t>Three characteristics guide teachers’ decisions on differentiation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169688" y="1557731"/>
            <a:ext cx="1858216" cy="4918020"/>
          </a:xfrm>
          <a:prstGeom prst="rect">
            <a:avLst/>
          </a:prstGeom>
          <a:noFill/>
        </p:spPr>
        <p:txBody>
          <a:bodyPr wrap="square" rtlCol="0">
            <a:normAutofit fontScale="62500" lnSpcReduction="20000"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300" b="1" dirty="0">
                <a:solidFill>
                  <a:schemeClr val="accent5">
                    <a:lumMod val="50000"/>
                  </a:schemeClr>
                </a:solidFill>
              </a:rPr>
              <a:t>Using varied text based reading levels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300" b="1" dirty="0">
                <a:solidFill>
                  <a:schemeClr val="accent5">
                    <a:lumMod val="50000"/>
                  </a:schemeClr>
                </a:solidFill>
              </a:rPr>
              <a:t>Offering Tiered assignments </a:t>
            </a:r>
          </a:p>
          <a:p>
            <a:endParaRPr lang="en-US" sz="2300" b="1" dirty="0">
              <a:solidFill>
                <a:schemeClr val="accent5">
                  <a:lumMod val="50000"/>
                </a:schemeClr>
              </a:solidFill>
            </a:endParaRPr>
          </a:p>
          <a:p>
            <a:endParaRPr lang="en-US" sz="2300" b="1" dirty="0">
              <a:solidFill>
                <a:schemeClr val="accent5">
                  <a:lumMod val="50000"/>
                </a:schemeClr>
              </a:solidFill>
            </a:endParaRPr>
          </a:p>
          <a:p>
            <a:endParaRPr lang="en-US" sz="2300" b="1" dirty="0">
              <a:solidFill>
                <a:schemeClr val="accent5">
                  <a:lumMod val="50000"/>
                </a:schemeClr>
              </a:solidFill>
            </a:endParaRPr>
          </a:p>
          <a:p>
            <a:endParaRPr lang="en-US" sz="2300" b="1" dirty="0">
              <a:solidFill>
                <a:schemeClr val="accent5">
                  <a:lumMod val="50000"/>
                </a:schemeClr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300" b="1" dirty="0">
                <a:solidFill>
                  <a:schemeClr val="accent5">
                    <a:lumMod val="50000"/>
                  </a:schemeClr>
                </a:solidFill>
              </a:rPr>
              <a:t>Group Investigations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300" b="1" dirty="0">
                <a:solidFill>
                  <a:schemeClr val="accent5">
                    <a:lumMod val="50000"/>
                  </a:schemeClr>
                </a:solidFill>
              </a:rPr>
              <a:t>Literature Circles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300" b="1" dirty="0">
                <a:solidFill>
                  <a:schemeClr val="accent5">
                    <a:lumMod val="50000"/>
                  </a:schemeClr>
                </a:solidFill>
              </a:rPr>
              <a:t>Jig Saw Cooperative Learning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300" b="1" dirty="0">
                <a:solidFill>
                  <a:schemeClr val="accent5">
                    <a:lumMod val="50000"/>
                  </a:schemeClr>
                </a:solidFill>
              </a:rPr>
              <a:t>Menus</a:t>
            </a:r>
          </a:p>
          <a:p>
            <a:endParaRPr lang="en-US" sz="2300" b="1" dirty="0">
              <a:solidFill>
                <a:schemeClr val="accent5">
                  <a:lumMod val="50000"/>
                </a:schemeClr>
              </a:solidFill>
            </a:endParaRPr>
          </a:p>
          <a:p>
            <a:endParaRPr lang="en-US" sz="2300" b="1" dirty="0">
              <a:solidFill>
                <a:schemeClr val="accent5">
                  <a:lumMod val="50000"/>
                </a:schemeClr>
              </a:solidFill>
            </a:endParaRPr>
          </a:p>
          <a:p>
            <a:endParaRPr lang="en-US" sz="2300" b="1" dirty="0">
              <a:solidFill>
                <a:schemeClr val="accent5">
                  <a:lumMod val="50000"/>
                </a:schemeClr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300" b="1" dirty="0">
                <a:solidFill>
                  <a:schemeClr val="accent5">
                    <a:lumMod val="50000"/>
                  </a:schemeClr>
                </a:solidFill>
              </a:rPr>
              <a:t>Auditory Presentations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300" b="1" dirty="0">
                <a:solidFill>
                  <a:schemeClr val="accent5">
                    <a:lumMod val="50000"/>
                  </a:schemeClr>
                </a:solidFill>
              </a:rPr>
              <a:t>Visuals (Concept Maps)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300" b="1" dirty="0">
                <a:solidFill>
                  <a:schemeClr val="accent5">
                    <a:lumMod val="50000"/>
                  </a:schemeClr>
                </a:solidFill>
              </a:rPr>
              <a:t>Kinesthetic Approach</a:t>
            </a:r>
          </a:p>
          <a:p>
            <a:endParaRPr lang="en-US" sz="975" dirty="0">
              <a:solidFill>
                <a:schemeClr val="accent5">
                  <a:lumMod val="50000"/>
                </a:schemeClr>
              </a:solidFill>
            </a:endParaRPr>
          </a:p>
          <a:p>
            <a:endParaRPr lang="en-US" sz="975" dirty="0">
              <a:solidFill>
                <a:schemeClr val="accent5">
                  <a:lumMod val="50000"/>
                </a:schemeClr>
              </a:solidFill>
            </a:endParaRPr>
          </a:p>
          <a:p>
            <a:r>
              <a:rPr lang="en-US" sz="975" dirty="0">
                <a:solidFill>
                  <a:schemeClr val="accent5">
                    <a:lumMod val="50000"/>
                  </a:schemeClr>
                </a:solidFill>
              </a:rPr>
              <a:t> </a:t>
            </a:r>
          </a:p>
          <a:p>
            <a:endParaRPr lang="en-US" sz="975" dirty="0">
              <a:solidFill>
                <a:schemeClr val="accent5">
                  <a:lumMod val="50000"/>
                </a:schemeClr>
              </a:solidFill>
            </a:endParaRPr>
          </a:p>
        </p:txBody>
      </p:sp>
      <p:cxnSp>
        <p:nvCxnSpPr>
          <p:cNvPr id="45" name="Straight Connector 44"/>
          <p:cNvCxnSpPr/>
          <p:nvPr/>
        </p:nvCxnSpPr>
        <p:spPr>
          <a:xfrm>
            <a:off x="169688" y="1486886"/>
            <a:ext cx="5809631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6" name="Group 65"/>
          <p:cNvGrpSpPr/>
          <p:nvPr/>
        </p:nvGrpSpPr>
        <p:grpSpPr>
          <a:xfrm>
            <a:off x="2705397" y="3041070"/>
            <a:ext cx="4334051" cy="862407"/>
            <a:chOff x="3730914" y="2836163"/>
            <a:chExt cx="5205741" cy="1026619"/>
          </a:xfrm>
        </p:grpSpPr>
        <p:sp>
          <p:nvSpPr>
            <p:cNvPr id="67" name="Freeform 18"/>
            <p:cNvSpPr>
              <a:spLocks noChangeArrowheads="1"/>
            </p:cNvSpPr>
            <p:nvPr/>
          </p:nvSpPr>
          <p:spPr bwMode="auto">
            <a:xfrm>
              <a:off x="4283765" y="2981740"/>
              <a:ext cx="4507353" cy="586406"/>
            </a:xfrm>
            <a:custGeom>
              <a:avLst/>
              <a:gdLst>
                <a:gd name="T0" fmla="*/ 254 w 255"/>
                <a:gd name="T1" fmla="*/ 0 h 1086"/>
                <a:gd name="T2" fmla="*/ 0 w 255"/>
                <a:gd name="T3" fmla="*/ 0 h 1086"/>
                <a:gd name="T4" fmla="*/ 0 w 255"/>
                <a:gd name="T5" fmla="*/ 1085 h 1086"/>
                <a:gd name="T6" fmla="*/ 254 w 255"/>
                <a:gd name="T7" fmla="*/ 1085 h 1086"/>
                <a:gd name="T8" fmla="*/ 254 w 255"/>
                <a:gd name="T9" fmla="*/ 0 h 10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1086">
                  <a:moveTo>
                    <a:pt x="254" y="0"/>
                  </a:moveTo>
                  <a:lnTo>
                    <a:pt x="0" y="0"/>
                  </a:lnTo>
                  <a:lnTo>
                    <a:pt x="0" y="1085"/>
                  </a:lnTo>
                  <a:lnTo>
                    <a:pt x="254" y="1085"/>
                  </a:lnTo>
                  <a:lnTo>
                    <a:pt x="254" y="0"/>
                  </a:lnTo>
                </a:path>
              </a:pathLst>
            </a:custGeom>
            <a:gradFill flip="none" rotWithShape="1">
              <a:gsLst>
                <a:gs pos="86000">
                  <a:schemeClr val="accent3">
                    <a:lumMod val="60000"/>
                    <a:lumOff val="40000"/>
                  </a:schemeClr>
                </a:gs>
                <a:gs pos="98000">
                  <a:schemeClr val="accent3">
                    <a:lumMod val="97000"/>
                  </a:schemeClr>
                </a:gs>
              </a:gsLst>
              <a:lin ang="0" scaled="1"/>
              <a:tileRect/>
            </a:gradFill>
            <a:ln>
              <a:noFill/>
            </a:ln>
            <a:effectLst/>
            <a:extLst/>
          </p:spPr>
          <p:txBody>
            <a:bodyPr wrap="none" anchor="ctr">
              <a:normAutofit/>
            </a:bodyPr>
            <a:lstStyle/>
            <a:p>
              <a:endParaRPr lang="en-US"/>
            </a:p>
          </p:txBody>
        </p:sp>
        <p:grpSp>
          <p:nvGrpSpPr>
            <p:cNvPr id="68" name="Group 67"/>
            <p:cNvGrpSpPr/>
            <p:nvPr/>
          </p:nvGrpSpPr>
          <p:grpSpPr>
            <a:xfrm>
              <a:off x="3730914" y="2836163"/>
              <a:ext cx="870008" cy="870008"/>
              <a:chOff x="3551673" y="1966209"/>
              <a:chExt cx="1380056" cy="1380056"/>
            </a:xfrm>
          </p:grpSpPr>
          <p:sp>
            <p:nvSpPr>
              <p:cNvPr id="71" name="Teardrop 70"/>
              <p:cNvSpPr/>
              <p:nvPr/>
            </p:nvSpPr>
            <p:spPr>
              <a:xfrm rot="2700000">
                <a:off x="3551673" y="1966209"/>
                <a:ext cx="1380056" cy="1380056"/>
              </a:xfrm>
              <a:prstGeom prst="teardrop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>
                <a:noFill/>
              </a:ln>
              <a:effectLst>
                <a:outerShdw blurRad="50800" dist="762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rmAutofit/>
              </a:bodyPr>
              <a:lstStyle/>
              <a:p>
                <a:pPr algn="ctr"/>
                <a:endParaRPr lang="en-US"/>
              </a:p>
            </p:txBody>
          </p:sp>
          <p:grpSp>
            <p:nvGrpSpPr>
              <p:cNvPr id="72" name="Group 71"/>
              <p:cNvGrpSpPr/>
              <p:nvPr/>
            </p:nvGrpSpPr>
            <p:grpSpPr>
              <a:xfrm>
                <a:off x="3612293" y="2056685"/>
                <a:ext cx="1257392" cy="1220465"/>
                <a:chOff x="7731307" y="-1081461"/>
                <a:chExt cx="1941281" cy="1884270"/>
              </a:xfrm>
            </p:grpSpPr>
            <p:sp>
              <p:nvSpPr>
                <p:cNvPr id="73" name="Freeform 47"/>
                <p:cNvSpPr>
                  <a:spLocks noChangeArrowheads="1"/>
                </p:cNvSpPr>
                <p:nvPr/>
              </p:nvSpPr>
              <p:spPr bwMode="auto">
                <a:xfrm>
                  <a:off x="7839883" y="-1018985"/>
                  <a:ext cx="1726335" cy="1726336"/>
                </a:xfrm>
                <a:custGeom>
                  <a:avLst/>
                  <a:gdLst>
                    <a:gd name="T0" fmla="*/ 975 w 1950"/>
                    <a:gd name="T1" fmla="*/ 0 h 1950"/>
                    <a:gd name="T2" fmla="*/ 975 w 1950"/>
                    <a:gd name="T3" fmla="*/ 0 h 1950"/>
                    <a:gd name="T4" fmla="*/ 1949 w 1950"/>
                    <a:gd name="T5" fmla="*/ 974 h 1950"/>
                    <a:gd name="T6" fmla="*/ 975 w 1950"/>
                    <a:gd name="T7" fmla="*/ 1949 h 1950"/>
                    <a:gd name="T8" fmla="*/ 0 w 1950"/>
                    <a:gd name="T9" fmla="*/ 974 h 1950"/>
                    <a:gd name="T10" fmla="*/ 975 w 1950"/>
                    <a:gd name="T11" fmla="*/ 0 h 19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950" h="1950">
                      <a:moveTo>
                        <a:pt x="975" y="0"/>
                      </a:moveTo>
                      <a:lnTo>
                        <a:pt x="975" y="0"/>
                      </a:lnTo>
                      <a:cubicBezTo>
                        <a:pt x="1507" y="0"/>
                        <a:pt x="1949" y="443"/>
                        <a:pt x="1949" y="974"/>
                      </a:cubicBezTo>
                      <a:cubicBezTo>
                        <a:pt x="1949" y="1506"/>
                        <a:pt x="1507" y="1949"/>
                        <a:pt x="975" y="1949"/>
                      </a:cubicBezTo>
                      <a:cubicBezTo>
                        <a:pt x="432" y="1949"/>
                        <a:pt x="0" y="1506"/>
                        <a:pt x="0" y="974"/>
                      </a:cubicBezTo>
                      <a:cubicBezTo>
                        <a:pt x="0" y="443"/>
                        <a:pt x="432" y="0"/>
                        <a:pt x="975" y="0"/>
                      </a:cubicBezTo>
                    </a:path>
                  </a:pathLst>
                </a:custGeom>
                <a:gradFill>
                  <a:gsLst>
                    <a:gs pos="94000">
                      <a:schemeClr val="accent5">
                        <a:lumMod val="20000"/>
                        <a:lumOff val="80000"/>
                      </a:schemeClr>
                    </a:gs>
                    <a:gs pos="61000">
                      <a:schemeClr val="bg1"/>
                    </a:gs>
                  </a:gsLst>
                  <a:path path="circle">
                    <a:fillToRect r="100000" b="100000"/>
                  </a:path>
                </a:gradFill>
                <a:ln>
                  <a:noFill/>
                </a:ln>
                <a:effectLst/>
                <a:extLst/>
              </p:spPr>
              <p:txBody>
                <a:bodyPr wrap="none" anchor="ctr">
                  <a:normAutofit/>
                </a:bodyPr>
                <a:lstStyle/>
                <a:p>
                  <a:endParaRPr lang="en-US"/>
                </a:p>
              </p:txBody>
            </p:sp>
            <p:sp>
              <p:nvSpPr>
                <p:cNvPr id="74" name="TextBox 73"/>
                <p:cNvSpPr txBox="1"/>
                <p:nvPr/>
              </p:nvSpPr>
              <p:spPr>
                <a:xfrm>
                  <a:off x="7731307" y="-1081461"/>
                  <a:ext cx="1941281" cy="1884270"/>
                </a:xfrm>
                <a:prstGeom prst="rect">
                  <a:avLst/>
                </a:prstGeom>
                <a:noFill/>
              </p:spPr>
              <p:txBody>
                <a:bodyPr wrap="square" rtlCol="0" anchor="ctr" anchorCtr="0">
                  <a:normAutofit/>
                </a:bodyPr>
                <a:lstStyle/>
                <a:p>
                  <a:pPr algn="ctr"/>
                  <a:r>
                    <a:rPr lang="en-US" sz="3600" b="1" dirty="0"/>
                    <a:t>B</a:t>
                  </a:r>
                </a:p>
              </p:txBody>
            </p:sp>
          </p:grpSp>
        </p:grpSp>
        <p:sp>
          <p:nvSpPr>
            <p:cNvPr id="69" name="TextBox 68"/>
            <p:cNvSpPr txBox="1"/>
            <p:nvPr/>
          </p:nvSpPr>
          <p:spPr>
            <a:xfrm>
              <a:off x="5755198" y="2975724"/>
              <a:ext cx="2867513" cy="592422"/>
            </a:xfrm>
            <a:prstGeom prst="rect">
              <a:avLst/>
            </a:prstGeom>
            <a:noFill/>
          </p:spPr>
          <p:txBody>
            <a:bodyPr wrap="square" rtlCol="0" anchor="ctr" anchorCtr="0">
              <a:norm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Interest.</a:t>
              </a:r>
            </a:p>
          </p:txBody>
        </p:sp>
        <p:sp>
          <p:nvSpPr>
            <p:cNvPr id="70" name="TextBox 69"/>
            <p:cNvSpPr txBox="1"/>
            <p:nvPr/>
          </p:nvSpPr>
          <p:spPr>
            <a:xfrm>
              <a:off x="5235163" y="3568145"/>
              <a:ext cx="3701492" cy="294637"/>
            </a:xfrm>
            <a:prstGeom prst="rect">
              <a:avLst/>
            </a:prstGeom>
            <a:noFill/>
          </p:spPr>
          <p:txBody>
            <a:bodyPr wrap="square" rtlCol="0">
              <a:normAutofit lnSpcReduction="10000"/>
            </a:bodyPr>
            <a:lstStyle/>
            <a:p>
              <a:endParaRPr lang="en-US" sz="1100" dirty="0">
                <a:solidFill>
                  <a:schemeClr val="accent5">
                    <a:lumMod val="50000"/>
                  </a:schemeClr>
                </a:solidFill>
              </a:endParaRPr>
            </a:p>
          </p:txBody>
        </p:sp>
      </p:grpSp>
      <p:sp>
        <p:nvSpPr>
          <p:cNvPr id="75" name="Freeform 18"/>
          <p:cNvSpPr>
            <a:spLocks noChangeArrowheads="1"/>
          </p:cNvSpPr>
          <p:nvPr/>
        </p:nvSpPr>
        <p:spPr bwMode="auto">
          <a:xfrm>
            <a:off x="3877310" y="2439944"/>
            <a:ext cx="3046683" cy="492608"/>
          </a:xfrm>
          <a:custGeom>
            <a:avLst/>
            <a:gdLst>
              <a:gd name="T0" fmla="*/ 254 w 255"/>
              <a:gd name="T1" fmla="*/ 0 h 1086"/>
              <a:gd name="T2" fmla="*/ 0 w 255"/>
              <a:gd name="T3" fmla="*/ 0 h 1086"/>
              <a:gd name="T4" fmla="*/ 0 w 255"/>
              <a:gd name="T5" fmla="*/ 1085 h 1086"/>
              <a:gd name="T6" fmla="*/ 254 w 255"/>
              <a:gd name="T7" fmla="*/ 1085 h 1086"/>
              <a:gd name="T8" fmla="*/ 254 w 255"/>
              <a:gd name="T9" fmla="*/ 0 h 10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5" h="1086">
                <a:moveTo>
                  <a:pt x="254" y="0"/>
                </a:moveTo>
                <a:lnTo>
                  <a:pt x="0" y="0"/>
                </a:lnTo>
                <a:lnTo>
                  <a:pt x="0" y="1085"/>
                </a:lnTo>
                <a:lnTo>
                  <a:pt x="254" y="1085"/>
                </a:lnTo>
                <a:lnTo>
                  <a:pt x="254" y="0"/>
                </a:lnTo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wrap="none" lIns="76372" tIns="38185" rIns="76372" bIns="38185" anchor="ctr">
            <a:normAutofit/>
          </a:bodyPr>
          <a:lstStyle/>
          <a:p>
            <a:endParaRPr lang="en-US"/>
          </a:p>
        </p:txBody>
      </p:sp>
      <p:grpSp>
        <p:nvGrpSpPr>
          <p:cNvPr id="76" name="Group 75"/>
          <p:cNvGrpSpPr/>
          <p:nvPr/>
        </p:nvGrpSpPr>
        <p:grpSpPr>
          <a:xfrm>
            <a:off x="3381362" y="2317652"/>
            <a:ext cx="724327" cy="730848"/>
            <a:chOff x="3551673" y="1966209"/>
            <a:chExt cx="1380056" cy="1380056"/>
          </a:xfrm>
        </p:grpSpPr>
        <p:sp>
          <p:nvSpPr>
            <p:cNvPr id="77" name="Teardrop 76"/>
            <p:cNvSpPr/>
            <p:nvPr/>
          </p:nvSpPr>
          <p:spPr>
            <a:xfrm rot="2700000">
              <a:off x="3551673" y="1966209"/>
              <a:ext cx="1380056" cy="1380056"/>
            </a:xfrm>
            <a:prstGeom prst="teardrop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ffectLst>
              <a:outerShdw blurRad="50800" dist="762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en-US"/>
            </a:p>
          </p:txBody>
        </p:sp>
        <p:grpSp>
          <p:nvGrpSpPr>
            <p:cNvPr id="78" name="Group 77"/>
            <p:cNvGrpSpPr/>
            <p:nvPr/>
          </p:nvGrpSpPr>
          <p:grpSpPr>
            <a:xfrm>
              <a:off x="3612293" y="2056685"/>
              <a:ext cx="1257392" cy="1220463"/>
              <a:chOff x="7731307" y="-1081461"/>
              <a:chExt cx="1941281" cy="1884267"/>
            </a:xfrm>
          </p:grpSpPr>
          <p:sp>
            <p:nvSpPr>
              <p:cNvPr id="79" name="Freeform 47"/>
              <p:cNvSpPr>
                <a:spLocks noChangeArrowheads="1"/>
              </p:cNvSpPr>
              <p:nvPr/>
            </p:nvSpPr>
            <p:spPr bwMode="auto">
              <a:xfrm>
                <a:off x="7839883" y="-1018985"/>
                <a:ext cx="1726335" cy="1726336"/>
              </a:xfrm>
              <a:custGeom>
                <a:avLst/>
                <a:gdLst>
                  <a:gd name="T0" fmla="*/ 975 w 1950"/>
                  <a:gd name="T1" fmla="*/ 0 h 1950"/>
                  <a:gd name="T2" fmla="*/ 975 w 1950"/>
                  <a:gd name="T3" fmla="*/ 0 h 1950"/>
                  <a:gd name="T4" fmla="*/ 1949 w 1950"/>
                  <a:gd name="T5" fmla="*/ 974 h 1950"/>
                  <a:gd name="T6" fmla="*/ 975 w 1950"/>
                  <a:gd name="T7" fmla="*/ 1949 h 1950"/>
                  <a:gd name="T8" fmla="*/ 0 w 1950"/>
                  <a:gd name="T9" fmla="*/ 974 h 1950"/>
                  <a:gd name="T10" fmla="*/ 975 w 1950"/>
                  <a:gd name="T11" fmla="*/ 0 h 19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50" h="1950">
                    <a:moveTo>
                      <a:pt x="975" y="0"/>
                    </a:moveTo>
                    <a:lnTo>
                      <a:pt x="975" y="0"/>
                    </a:lnTo>
                    <a:cubicBezTo>
                      <a:pt x="1507" y="0"/>
                      <a:pt x="1949" y="443"/>
                      <a:pt x="1949" y="974"/>
                    </a:cubicBezTo>
                    <a:cubicBezTo>
                      <a:pt x="1949" y="1506"/>
                      <a:pt x="1507" y="1949"/>
                      <a:pt x="975" y="1949"/>
                    </a:cubicBezTo>
                    <a:cubicBezTo>
                      <a:pt x="432" y="1949"/>
                      <a:pt x="0" y="1506"/>
                      <a:pt x="0" y="974"/>
                    </a:cubicBezTo>
                    <a:cubicBezTo>
                      <a:pt x="0" y="443"/>
                      <a:pt x="432" y="0"/>
                      <a:pt x="975" y="0"/>
                    </a:cubicBezTo>
                  </a:path>
                </a:pathLst>
              </a:custGeom>
              <a:gradFill>
                <a:gsLst>
                  <a:gs pos="94000">
                    <a:schemeClr val="accent5">
                      <a:lumMod val="20000"/>
                      <a:lumOff val="80000"/>
                    </a:schemeClr>
                  </a:gs>
                  <a:gs pos="61000">
                    <a:schemeClr val="bg1"/>
                  </a:gs>
                </a:gsLst>
                <a:path path="circle">
                  <a:fillToRect r="100000" b="100000"/>
                </a:path>
              </a:gradFill>
              <a:ln>
                <a:noFill/>
              </a:ln>
              <a:effectLst/>
              <a:extLst/>
            </p:spPr>
            <p:txBody>
              <a:bodyPr wrap="none" anchor="ctr">
                <a:normAutofit/>
              </a:bodyPr>
              <a:lstStyle/>
              <a:p>
                <a:endParaRPr lang="en-US"/>
              </a:p>
            </p:txBody>
          </p:sp>
          <p:sp>
            <p:nvSpPr>
              <p:cNvPr id="80" name="TextBox 79"/>
              <p:cNvSpPr txBox="1"/>
              <p:nvPr/>
            </p:nvSpPr>
            <p:spPr>
              <a:xfrm>
                <a:off x="7731307" y="-1081461"/>
                <a:ext cx="1941281" cy="1884267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normAutofit/>
              </a:bodyPr>
              <a:lstStyle/>
              <a:p>
                <a:pPr algn="ctr"/>
                <a:r>
                  <a:rPr lang="en-US" sz="3600" b="1" dirty="0"/>
                  <a:t>A</a:t>
                </a:r>
              </a:p>
            </p:txBody>
          </p:sp>
        </p:grpSp>
      </p:grpSp>
      <p:sp>
        <p:nvSpPr>
          <p:cNvPr id="81" name="TextBox 80"/>
          <p:cNvSpPr txBox="1"/>
          <p:nvPr/>
        </p:nvSpPr>
        <p:spPr>
          <a:xfrm>
            <a:off x="4396432" y="2434889"/>
            <a:ext cx="2387354" cy="497662"/>
          </a:xfrm>
          <a:prstGeom prst="rect">
            <a:avLst/>
          </a:prstGeom>
          <a:noFill/>
        </p:spPr>
        <p:txBody>
          <a:bodyPr wrap="square" lIns="76372" tIns="38185" rIns="76372" bIns="38185" rtlCol="0" anchor="ctr" anchorCtr="0">
            <a:norm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Readiness</a:t>
            </a:r>
          </a:p>
        </p:txBody>
      </p:sp>
      <p:sp>
        <p:nvSpPr>
          <p:cNvPr id="82" name="TextBox 81"/>
          <p:cNvSpPr txBox="1"/>
          <p:nvPr/>
        </p:nvSpPr>
        <p:spPr>
          <a:xfrm>
            <a:off x="3963477" y="2932550"/>
            <a:ext cx="3081685" cy="247509"/>
          </a:xfrm>
          <a:prstGeom prst="rect">
            <a:avLst/>
          </a:prstGeom>
          <a:noFill/>
        </p:spPr>
        <p:txBody>
          <a:bodyPr wrap="square" lIns="76372" tIns="38185" rIns="76372" bIns="38185" rtlCol="0">
            <a:normAutofit/>
          </a:bodyPr>
          <a:lstStyle/>
          <a:p>
            <a:r>
              <a:rPr lang="en-US" sz="1100" dirty="0">
                <a:solidFill>
                  <a:schemeClr val="accent5">
                    <a:lumMod val="50000"/>
                  </a:schemeClr>
                </a:solidFill>
              </a:rPr>
              <a:t>. </a:t>
            </a:r>
          </a:p>
          <a:p>
            <a:endParaRPr lang="en-US" sz="1100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83" name="Freeform 18"/>
          <p:cNvSpPr>
            <a:spLocks noChangeArrowheads="1"/>
          </p:cNvSpPr>
          <p:nvPr/>
        </p:nvSpPr>
        <p:spPr bwMode="auto">
          <a:xfrm>
            <a:off x="2601497" y="3891888"/>
            <a:ext cx="4316783" cy="498500"/>
          </a:xfrm>
          <a:custGeom>
            <a:avLst/>
            <a:gdLst>
              <a:gd name="T0" fmla="*/ 254 w 255"/>
              <a:gd name="T1" fmla="*/ 0 h 1086"/>
              <a:gd name="T2" fmla="*/ 0 w 255"/>
              <a:gd name="T3" fmla="*/ 0 h 1086"/>
              <a:gd name="T4" fmla="*/ 0 w 255"/>
              <a:gd name="T5" fmla="*/ 1085 h 1086"/>
              <a:gd name="T6" fmla="*/ 254 w 255"/>
              <a:gd name="T7" fmla="*/ 1085 h 1086"/>
              <a:gd name="T8" fmla="*/ 254 w 255"/>
              <a:gd name="T9" fmla="*/ 0 h 10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5" h="1086">
                <a:moveTo>
                  <a:pt x="254" y="0"/>
                </a:moveTo>
                <a:lnTo>
                  <a:pt x="0" y="0"/>
                </a:lnTo>
                <a:lnTo>
                  <a:pt x="0" y="1085"/>
                </a:lnTo>
                <a:lnTo>
                  <a:pt x="254" y="1085"/>
                </a:lnTo>
                <a:lnTo>
                  <a:pt x="254" y="0"/>
                </a:lnTo>
              </a:path>
            </a:pathLst>
          </a:custGeom>
          <a:gradFill flip="none" rotWithShape="1">
            <a:gsLst>
              <a:gs pos="86000">
                <a:schemeClr val="accent1">
                  <a:lumMod val="60000"/>
                  <a:lumOff val="40000"/>
                </a:schemeClr>
              </a:gs>
              <a:gs pos="98000">
                <a:schemeClr val="accent1">
                  <a:lumMod val="92000"/>
                  <a:lumOff val="8000"/>
                </a:schemeClr>
              </a:gs>
            </a:gsLst>
            <a:lin ang="0" scaled="1"/>
            <a:tileRect/>
          </a:gradFill>
          <a:ln>
            <a:noFill/>
          </a:ln>
          <a:effectLst/>
          <a:extLst/>
        </p:spPr>
        <p:txBody>
          <a:bodyPr wrap="none" lIns="76372" tIns="38185" rIns="76372" bIns="38185" anchor="ctr">
            <a:normAutofit/>
          </a:bodyPr>
          <a:lstStyle/>
          <a:p>
            <a:endParaRPr lang="en-US"/>
          </a:p>
        </p:txBody>
      </p:sp>
      <p:sp>
        <p:nvSpPr>
          <p:cNvPr id="84" name="TextBox 83"/>
          <p:cNvSpPr txBox="1"/>
          <p:nvPr/>
        </p:nvSpPr>
        <p:spPr>
          <a:xfrm>
            <a:off x="3424248" y="3879458"/>
            <a:ext cx="2387354" cy="508003"/>
          </a:xfrm>
          <a:prstGeom prst="rect">
            <a:avLst/>
          </a:prstGeom>
          <a:noFill/>
        </p:spPr>
        <p:txBody>
          <a:bodyPr wrap="square" lIns="76372" tIns="38185" rIns="76372" bIns="38185" rtlCol="0">
            <a:normAutofit/>
          </a:bodyPr>
          <a:lstStyle/>
          <a:p>
            <a:r>
              <a:rPr lang="en-US" sz="1400" dirty="0">
                <a:solidFill>
                  <a:schemeClr val="bg1"/>
                </a:solidFill>
              </a:rPr>
              <a:t>Learning Profile</a:t>
            </a:r>
          </a:p>
        </p:txBody>
      </p:sp>
      <p:grpSp>
        <p:nvGrpSpPr>
          <p:cNvPr id="85" name="Group 84"/>
          <p:cNvGrpSpPr/>
          <p:nvPr/>
        </p:nvGrpSpPr>
        <p:grpSpPr>
          <a:xfrm>
            <a:off x="1993345" y="3764762"/>
            <a:ext cx="724327" cy="730848"/>
            <a:chOff x="2527785" y="3446020"/>
            <a:chExt cx="1380056" cy="1380056"/>
          </a:xfrm>
        </p:grpSpPr>
        <p:grpSp>
          <p:nvGrpSpPr>
            <p:cNvPr id="86" name="Group 85"/>
            <p:cNvGrpSpPr/>
            <p:nvPr/>
          </p:nvGrpSpPr>
          <p:grpSpPr>
            <a:xfrm>
              <a:off x="2527785" y="3446020"/>
              <a:ext cx="1380056" cy="1380056"/>
              <a:chOff x="3551673" y="1966209"/>
              <a:chExt cx="1380056" cy="1380056"/>
            </a:xfrm>
          </p:grpSpPr>
          <p:sp>
            <p:nvSpPr>
              <p:cNvPr id="88" name="Teardrop 87"/>
              <p:cNvSpPr/>
              <p:nvPr/>
            </p:nvSpPr>
            <p:spPr>
              <a:xfrm rot="2700000">
                <a:off x="3551673" y="1966209"/>
                <a:ext cx="1380056" cy="1380056"/>
              </a:xfrm>
              <a:prstGeom prst="teardrop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  <a:effectLst>
                <a:outerShdw blurRad="50800" dist="762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rm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89" name="Freeform 47"/>
              <p:cNvSpPr>
                <a:spLocks noChangeArrowheads="1"/>
              </p:cNvSpPr>
              <p:nvPr/>
            </p:nvSpPr>
            <p:spPr bwMode="auto">
              <a:xfrm>
                <a:off x="3682620" y="2097152"/>
                <a:ext cx="1118169" cy="1118169"/>
              </a:xfrm>
              <a:custGeom>
                <a:avLst/>
                <a:gdLst>
                  <a:gd name="T0" fmla="*/ 975 w 1950"/>
                  <a:gd name="T1" fmla="*/ 0 h 1950"/>
                  <a:gd name="T2" fmla="*/ 975 w 1950"/>
                  <a:gd name="T3" fmla="*/ 0 h 1950"/>
                  <a:gd name="T4" fmla="*/ 1949 w 1950"/>
                  <a:gd name="T5" fmla="*/ 974 h 1950"/>
                  <a:gd name="T6" fmla="*/ 975 w 1950"/>
                  <a:gd name="T7" fmla="*/ 1949 h 1950"/>
                  <a:gd name="T8" fmla="*/ 0 w 1950"/>
                  <a:gd name="T9" fmla="*/ 974 h 1950"/>
                  <a:gd name="T10" fmla="*/ 975 w 1950"/>
                  <a:gd name="T11" fmla="*/ 0 h 19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50" h="1950">
                    <a:moveTo>
                      <a:pt x="975" y="0"/>
                    </a:moveTo>
                    <a:lnTo>
                      <a:pt x="975" y="0"/>
                    </a:lnTo>
                    <a:cubicBezTo>
                      <a:pt x="1507" y="0"/>
                      <a:pt x="1949" y="443"/>
                      <a:pt x="1949" y="974"/>
                    </a:cubicBezTo>
                    <a:cubicBezTo>
                      <a:pt x="1949" y="1506"/>
                      <a:pt x="1507" y="1949"/>
                      <a:pt x="975" y="1949"/>
                    </a:cubicBezTo>
                    <a:cubicBezTo>
                      <a:pt x="432" y="1949"/>
                      <a:pt x="0" y="1506"/>
                      <a:pt x="0" y="974"/>
                    </a:cubicBezTo>
                    <a:cubicBezTo>
                      <a:pt x="0" y="443"/>
                      <a:pt x="432" y="0"/>
                      <a:pt x="975" y="0"/>
                    </a:cubicBezTo>
                  </a:path>
                </a:pathLst>
              </a:custGeom>
              <a:gradFill>
                <a:gsLst>
                  <a:gs pos="94000">
                    <a:schemeClr val="accent5">
                      <a:lumMod val="20000"/>
                      <a:lumOff val="80000"/>
                    </a:schemeClr>
                  </a:gs>
                  <a:gs pos="61000">
                    <a:schemeClr val="bg1"/>
                  </a:gs>
                </a:gsLst>
                <a:path path="circle">
                  <a:fillToRect r="100000" b="100000"/>
                </a:path>
              </a:gradFill>
              <a:ln>
                <a:noFill/>
              </a:ln>
              <a:effectLst/>
              <a:extLst/>
            </p:spPr>
            <p:txBody>
              <a:bodyPr wrap="none" anchor="ctr">
                <a:normAutofit/>
              </a:bodyPr>
              <a:lstStyle/>
              <a:p>
                <a:endParaRPr lang="en-US"/>
              </a:p>
            </p:txBody>
          </p:sp>
        </p:grpSp>
        <p:sp>
          <p:nvSpPr>
            <p:cNvPr id="87" name="TextBox 86"/>
            <p:cNvSpPr txBox="1"/>
            <p:nvPr/>
          </p:nvSpPr>
          <p:spPr>
            <a:xfrm>
              <a:off x="2593631" y="3740646"/>
              <a:ext cx="1257392" cy="769441"/>
            </a:xfrm>
            <a:prstGeom prst="rect">
              <a:avLst/>
            </a:prstGeom>
            <a:noFill/>
          </p:spPr>
          <p:txBody>
            <a:bodyPr wrap="square" rtlCol="0" anchor="ctr" anchorCtr="0">
              <a:normAutofit fontScale="70000" lnSpcReduction="20000"/>
            </a:bodyPr>
            <a:lstStyle/>
            <a:p>
              <a:pPr algn="ctr"/>
              <a:r>
                <a:rPr lang="en-US" sz="3600" b="1" dirty="0"/>
                <a:t>C</a:t>
              </a:r>
            </a:p>
          </p:txBody>
        </p:sp>
      </p:grpSp>
      <p:grpSp>
        <p:nvGrpSpPr>
          <p:cNvPr id="90" name="Group 89"/>
          <p:cNvGrpSpPr/>
          <p:nvPr/>
        </p:nvGrpSpPr>
        <p:grpSpPr>
          <a:xfrm rot="5400000">
            <a:off x="7071958" y="2966857"/>
            <a:ext cx="499380" cy="891486"/>
            <a:chOff x="3687350" y="2493599"/>
            <a:chExt cx="1288421" cy="1535338"/>
          </a:xfrm>
          <a:effectLst>
            <a:glow rad="254000">
              <a:schemeClr val="bg1">
                <a:alpha val="70000"/>
              </a:schemeClr>
            </a:glow>
            <a:outerShdw blurRad="190500" dist="254000" dir="2700000" algn="tl" rotWithShape="0">
              <a:prstClr val="black">
                <a:alpha val="17000"/>
              </a:prstClr>
            </a:outerShdw>
          </a:effectLst>
        </p:grpSpPr>
        <p:sp>
          <p:nvSpPr>
            <p:cNvPr id="91" name="Freeform 6"/>
            <p:cNvSpPr>
              <a:spLocks noChangeArrowheads="1"/>
            </p:cNvSpPr>
            <p:nvPr/>
          </p:nvSpPr>
          <p:spPr bwMode="auto">
            <a:xfrm rot="16200000">
              <a:off x="3773091" y="2618876"/>
              <a:ext cx="1116940" cy="1288421"/>
            </a:xfrm>
            <a:custGeom>
              <a:avLst/>
              <a:gdLst>
                <a:gd name="T0" fmla="*/ 1351 w 1352"/>
                <a:gd name="T1" fmla="*/ 0 h 1086"/>
                <a:gd name="T2" fmla="*/ 0 w 1352"/>
                <a:gd name="T3" fmla="*/ 0 h 1086"/>
                <a:gd name="T4" fmla="*/ 0 w 1352"/>
                <a:gd name="T5" fmla="*/ 1085 h 1086"/>
                <a:gd name="T6" fmla="*/ 1351 w 1352"/>
                <a:gd name="T7" fmla="*/ 1085 h 1086"/>
                <a:gd name="T8" fmla="*/ 1351 w 1352"/>
                <a:gd name="T9" fmla="*/ 0 h 10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52" h="1086">
                  <a:moveTo>
                    <a:pt x="1351" y="0"/>
                  </a:moveTo>
                  <a:lnTo>
                    <a:pt x="0" y="0"/>
                  </a:lnTo>
                  <a:lnTo>
                    <a:pt x="0" y="1085"/>
                  </a:lnTo>
                  <a:lnTo>
                    <a:pt x="1351" y="1085"/>
                  </a:lnTo>
                  <a:lnTo>
                    <a:pt x="1351" y="0"/>
                  </a:lnTo>
                </a:path>
              </a:pathLst>
            </a:custGeom>
            <a:gradFill flip="none" rotWithShape="0">
              <a:gsLst>
                <a:gs pos="0">
                  <a:schemeClr val="accent4">
                    <a:lumMod val="67000"/>
                  </a:schemeClr>
                </a:gs>
                <a:gs pos="48000">
                  <a:schemeClr val="accent4">
                    <a:lumMod val="97000"/>
                    <a:lumOff val="3000"/>
                  </a:schemeClr>
                </a:gs>
                <a:gs pos="100000">
                  <a:schemeClr val="accent4">
                    <a:lumMod val="60000"/>
                    <a:lumOff val="40000"/>
                  </a:schemeClr>
                </a:gs>
              </a:gsLst>
              <a:lin ang="16200000" scaled="1"/>
              <a:tileRect/>
            </a:gradFill>
            <a:ln>
              <a:noFill/>
            </a:ln>
            <a:effectLst/>
            <a:extLst/>
          </p:spPr>
          <p:txBody>
            <a:bodyPr wrap="none" anchor="ctr">
              <a:normAutofit/>
            </a:bodyPr>
            <a:lstStyle/>
            <a:p>
              <a:endParaRPr lang="en-US"/>
            </a:p>
          </p:txBody>
        </p:sp>
        <p:sp>
          <p:nvSpPr>
            <p:cNvPr id="92" name="Freeform 12"/>
            <p:cNvSpPr>
              <a:spLocks noChangeArrowheads="1"/>
            </p:cNvSpPr>
            <p:nvPr/>
          </p:nvSpPr>
          <p:spPr bwMode="auto">
            <a:xfrm rot="16200000">
              <a:off x="4226052" y="1954897"/>
              <a:ext cx="211018" cy="1288421"/>
            </a:xfrm>
            <a:custGeom>
              <a:avLst/>
              <a:gdLst>
                <a:gd name="T0" fmla="*/ 0 w 255"/>
                <a:gd name="T1" fmla="*/ 1085 h 1086"/>
                <a:gd name="T2" fmla="*/ 254 w 255"/>
                <a:gd name="T3" fmla="*/ 1085 h 1086"/>
                <a:gd name="T4" fmla="*/ 254 w 255"/>
                <a:gd name="T5" fmla="*/ 0 h 1086"/>
                <a:gd name="T6" fmla="*/ 0 w 255"/>
                <a:gd name="T7" fmla="*/ 0 h 1086"/>
                <a:gd name="T8" fmla="*/ 0 w 255"/>
                <a:gd name="T9" fmla="*/ 1085 h 10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1086">
                  <a:moveTo>
                    <a:pt x="0" y="1085"/>
                  </a:moveTo>
                  <a:lnTo>
                    <a:pt x="254" y="1085"/>
                  </a:lnTo>
                  <a:lnTo>
                    <a:pt x="254" y="0"/>
                  </a:lnTo>
                  <a:lnTo>
                    <a:pt x="0" y="0"/>
                  </a:lnTo>
                  <a:lnTo>
                    <a:pt x="0" y="1085"/>
                  </a:ln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/>
          </p:spPr>
          <p:txBody>
            <a:bodyPr wrap="none" anchor="ctr">
              <a:normAutofit/>
            </a:bodyPr>
            <a:lstStyle/>
            <a:p>
              <a:endParaRPr lang="en-US"/>
            </a:p>
          </p:txBody>
        </p:sp>
        <p:sp>
          <p:nvSpPr>
            <p:cNvPr id="93" name="Freeform 18"/>
            <p:cNvSpPr>
              <a:spLocks noChangeArrowheads="1"/>
            </p:cNvSpPr>
            <p:nvPr/>
          </p:nvSpPr>
          <p:spPr bwMode="auto">
            <a:xfrm rot="16200000">
              <a:off x="4226052" y="3279217"/>
              <a:ext cx="211018" cy="1288421"/>
            </a:xfrm>
            <a:custGeom>
              <a:avLst/>
              <a:gdLst>
                <a:gd name="T0" fmla="*/ 254 w 255"/>
                <a:gd name="T1" fmla="*/ 0 h 1086"/>
                <a:gd name="T2" fmla="*/ 0 w 255"/>
                <a:gd name="T3" fmla="*/ 0 h 1086"/>
                <a:gd name="T4" fmla="*/ 0 w 255"/>
                <a:gd name="T5" fmla="*/ 1085 h 1086"/>
                <a:gd name="T6" fmla="*/ 254 w 255"/>
                <a:gd name="T7" fmla="*/ 1085 h 1086"/>
                <a:gd name="T8" fmla="*/ 254 w 255"/>
                <a:gd name="T9" fmla="*/ 0 h 10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1086">
                  <a:moveTo>
                    <a:pt x="254" y="0"/>
                  </a:moveTo>
                  <a:lnTo>
                    <a:pt x="0" y="0"/>
                  </a:lnTo>
                  <a:lnTo>
                    <a:pt x="0" y="1085"/>
                  </a:lnTo>
                  <a:lnTo>
                    <a:pt x="254" y="1085"/>
                  </a:lnTo>
                  <a:lnTo>
                    <a:pt x="254" y="0"/>
                  </a:lnTo>
                </a:path>
              </a:pathLst>
            </a:custGeom>
            <a:solidFill>
              <a:schemeClr val="accent4">
                <a:lumMod val="50000"/>
              </a:schemeClr>
            </a:solidFill>
            <a:ln>
              <a:noFill/>
            </a:ln>
            <a:effectLst/>
            <a:extLst/>
          </p:spPr>
          <p:txBody>
            <a:bodyPr wrap="none" anchor="ctr">
              <a:normAutofit/>
            </a:bodyPr>
            <a:lstStyle/>
            <a:p>
              <a:endParaRPr lang="en-US"/>
            </a:p>
          </p:txBody>
        </p:sp>
      </p:grpSp>
      <p:grpSp>
        <p:nvGrpSpPr>
          <p:cNvPr id="94" name="Group 93"/>
          <p:cNvGrpSpPr/>
          <p:nvPr/>
        </p:nvGrpSpPr>
        <p:grpSpPr>
          <a:xfrm rot="5400000">
            <a:off x="6581088" y="4896918"/>
            <a:ext cx="1481121" cy="891487"/>
            <a:chOff x="9111068" y="2493599"/>
            <a:chExt cx="2528063" cy="1535339"/>
          </a:xfrm>
          <a:effectLst>
            <a:glow rad="254000">
              <a:schemeClr val="bg1">
                <a:alpha val="70000"/>
              </a:schemeClr>
            </a:glow>
            <a:outerShdw blurRad="190500" dist="254000" dir="2700000" algn="tl" rotWithShape="0">
              <a:prstClr val="black">
                <a:alpha val="17000"/>
              </a:prstClr>
            </a:outerShdw>
          </a:effectLst>
        </p:grpSpPr>
        <p:sp>
          <p:nvSpPr>
            <p:cNvPr id="95" name="Freeform 4"/>
            <p:cNvSpPr>
              <a:spLocks noChangeArrowheads="1"/>
            </p:cNvSpPr>
            <p:nvPr/>
          </p:nvSpPr>
          <p:spPr bwMode="auto">
            <a:xfrm rot="16200000">
              <a:off x="10747601" y="2817243"/>
              <a:ext cx="924114" cy="858946"/>
            </a:xfrm>
            <a:custGeom>
              <a:avLst/>
              <a:gdLst>
                <a:gd name="T0" fmla="*/ 1118 w 1119"/>
                <a:gd name="T1" fmla="*/ 77 h 721"/>
                <a:gd name="T2" fmla="*/ 1118 w 1119"/>
                <a:gd name="T3" fmla="*/ 77 h 721"/>
                <a:gd name="T4" fmla="*/ 575 w 1119"/>
                <a:gd name="T5" fmla="*/ 0 h 721"/>
                <a:gd name="T6" fmla="*/ 0 w 1119"/>
                <a:gd name="T7" fmla="*/ 77 h 721"/>
                <a:gd name="T8" fmla="*/ 575 w 1119"/>
                <a:gd name="T9" fmla="*/ 720 h 721"/>
                <a:gd name="T10" fmla="*/ 1118 w 1119"/>
                <a:gd name="T11" fmla="*/ 77 h 7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19" h="721">
                  <a:moveTo>
                    <a:pt x="1118" y="77"/>
                  </a:moveTo>
                  <a:lnTo>
                    <a:pt x="1118" y="77"/>
                  </a:lnTo>
                  <a:cubicBezTo>
                    <a:pt x="952" y="33"/>
                    <a:pt x="775" y="0"/>
                    <a:pt x="575" y="0"/>
                  </a:cubicBezTo>
                  <a:cubicBezTo>
                    <a:pt x="366" y="0"/>
                    <a:pt x="178" y="33"/>
                    <a:pt x="0" y="77"/>
                  </a:cubicBezTo>
                  <a:cubicBezTo>
                    <a:pt x="575" y="720"/>
                    <a:pt x="575" y="720"/>
                    <a:pt x="575" y="720"/>
                  </a:cubicBezTo>
                  <a:lnTo>
                    <a:pt x="1118" y="77"/>
                  </a:lnTo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normAutofit/>
            </a:bodyPr>
            <a:lstStyle/>
            <a:p>
              <a:endParaRPr lang="en-US"/>
            </a:p>
          </p:txBody>
        </p:sp>
        <p:sp>
          <p:nvSpPr>
            <p:cNvPr id="96" name="Freeform 5"/>
            <p:cNvSpPr>
              <a:spLocks noChangeArrowheads="1"/>
            </p:cNvSpPr>
            <p:nvPr/>
          </p:nvSpPr>
          <p:spPr bwMode="auto">
            <a:xfrm rot="16200000">
              <a:off x="9308074" y="2457316"/>
              <a:ext cx="1535339" cy="1607905"/>
            </a:xfrm>
            <a:custGeom>
              <a:avLst/>
              <a:gdLst>
                <a:gd name="T0" fmla="*/ 1848 w 1860"/>
                <a:gd name="T1" fmla="*/ 931 h 1352"/>
                <a:gd name="T2" fmla="*/ 1848 w 1860"/>
                <a:gd name="T3" fmla="*/ 931 h 1352"/>
                <a:gd name="T4" fmla="*/ 1605 w 1860"/>
                <a:gd name="T5" fmla="*/ 410 h 1352"/>
                <a:gd name="T6" fmla="*/ 1605 w 1860"/>
                <a:gd name="T7" fmla="*/ 288 h 1352"/>
                <a:gd name="T8" fmla="*/ 1605 w 1860"/>
                <a:gd name="T9" fmla="*/ 211 h 1352"/>
                <a:gd name="T10" fmla="*/ 1605 w 1860"/>
                <a:gd name="T11" fmla="*/ 0 h 1352"/>
                <a:gd name="T12" fmla="*/ 1151 w 1860"/>
                <a:gd name="T13" fmla="*/ 632 h 1352"/>
                <a:gd name="T14" fmla="*/ 929 w 1860"/>
                <a:gd name="T15" fmla="*/ 676 h 1352"/>
                <a:gd name="T16" fmla="*/ 929 w 1860"/>
                <a:gd name="T17" fmla="*/ 676 h 1352"/>
                <a:gd name="T18" fmla="*/ 697 w 1860"/>
                <a:gd name="T19" fmla="*/ 632 h 1352"/>
                <a:gd name="T20" fmla="*/ 254 w 1860"/>
                <a:gd name="T21" fmla="*/ 0 h 1352"/>
                <a:gd name="T22" fmla="*/ 254 w 1860"/>
                <a:gd name="T23" fmla="*/ 211 h 1352"/>
                <a:gd name="T24" fmla="*/ 254 w 1860"/>
                <a:gd name="T25" fmla="*/ 288 h 1352"/>
                <a:gd name="T26" fmla="*/ 254 w 1860"/>
                <a:gd name="T27" fmla="*/ 410 h 1352"/>
                <a:gd name="T28" fmla="*/ 11 w 1860"/>
                <a:gd name="T29" fmla="*/ 931 h 1352"/>
                <a:gd name="T30" fmla="*/ 0 w 1860"/>
                <a:gd name="T31" fmla="*/ 931 h 1352"/>
                <a:gd name="T32" fmla="*/ 387 w 1860"/>
                <a:gd name="T33" fmla="*/ 1351 h 1352"/>
                <a:gd name="T34" fmla="*/ 962 w 1860"/>
                <a:gd name="T35" fmla="*/ 1274 h 1352"/>
                <a:gd name="T36" fmla="*/ 1505 w 1860"/>
                <a:gd name="T37" fmla="*/ 1351 h 1352"/>
                <a:gd name="T38" fmla="*/ 1859 w 1860"/>
                <a:gd name="T39" fmla="*/ 931 h 1352"/>
                <a:gd name="T40" fmla="*/ 1848 w 1860"/>
                <a:gd name="T41" fmla="*/ 931 h 1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860" h="1352">
                  <a:moveTo>
                    <a:pt x="1848" y="931"/>
                  </a:moveTo>
                  <a:lnTo>
                    <a:pt x="1848" y="931"/>
                  </a:lnTo>
                  <a:cubicBezTo>
                    <a:pt x="1704" y="809"/>
                    <a:pt x="1605" y="620"/>
                    <a:pt x="1605" y="410"/>
                  </a:cubicBezTo>
                  <a:cubicBezTo>
                    <a:pt x="1605" y="288"/>
                    <a:pt x="1605" y="288"/>
                    <a:pt x="1605" y="288"/>
                  </a:cubicBezTo>
                  <a:cubicBezTo>
                    <a:pt x="1605" y="211"/>
                    <a:pt x="1605" y="211"/>
                    <a:pt x="1605" y="211"/>
                  </a:cubicBezTo>
                  <a:cubicBezTo>
                    <a:pt x="1605" y="0"/>
                    <a:pt x="1605" y="0"/>
                    <a:pt x="1605" y="0"/>
                  </a:cubicBezTo>
                  <a:cubicBezTo>
                    <a:pt x="1605" y="288"/>
                    <a:pt x="1416" y="543"/>
                    <a:pt x="1151" y="632"/>
                  </a:cubicBezTo>
                  <a:cubicBezTo>
                    <a:pt x="1084" y="665"/>
                    <a:pt x="1006" y="676"/>
                    <a:pt x="929" y="676"/>
                  </a:cubicBezTo>
                  <a:lnTo>
                    <a:pt x="929" y="676"/>
                  </a:lnTo>
                  <a:cubicBezTo>
                    <a:pt x="852" y="676"/>
                    <a:pt x="775" y="665"/>
                    <a:pt x="697" y="632"/>
                  </a:cubicBezTo>
                  <a:cubicBezTo>
                    <a:pt x="443" y="543"/>
                    <a:pt x="254" y="288"/>
                    <a:pt x="254" y="0"/>
                  </a:cubicBezTo>
                  <a:cubicBezTo>
                    <a:pt x="254" y="211"/>
                    <a:pt x="254" y="211"/>
                    <a:pt x="254" y="211"/>
                  </a:cubicBezTo>
                  <a:cubicBezTo>
                    <a:pt x="254" y="288"/>
                    <a:pt x="254" y="288"/>
                    <a:pt x="254" y="288"/>
                  </a:cubicBezTo>
                  <a:cubicBezTo>
                    <a:pt x="254" y="410"/>
                    <a:pt x="254" y="410"/>
                    <a:pt x="254" y="410"/>
                  </a:cubicBezTo>
                  <a:cubicBezTo>
                    <a:pt x="254" y="620"/>
                    <a:pt x="155" y="809"/>
                    <a:pt x="11" y="931"/>
                  </a:cubicBezTo>
                  <a:cubicBezTo>
                    <a:pt x="0" y="931"/>
                    <a:pt x="0" y="931"/>
                    <a:pt x="0" y="931"/>
                  </a:cubicBezTo>
                  <a:cubicBezTo>
                    <a:pt x="387" y="1351"/>
                    <a:pt x="387" y="1351"/>
                    <a:pt x="387" y="1351"/>
                  </a:cubicBezTo>
                  <a:cubicBezTo>
                    <a:pt x="565" y="1307"/>
                    <a:pt x="753" y="1274"/>
                    <a:pt x="962" y="1274"/>
                  </a:cubicBezTo>
                  <a:cubicBezTo>
                    <a:pt x="1162" y="1274"/>
                    <a:pt x="1339" y="1307"/>
                    <a:pt x="1505" y="1351"/>
                  </a:cubicBezTo>
                  <a:cubicBezTo>
                    <a:pt x="1859" y="931"/>
                    <a:pt x="1859" y="931"/>
                    <a:pt x="1859" y="931"/>
                  </a:cubicBezTo>
                  <a:lnTo>
                    <a:pt x="1848" y="931"/>
                  </a:lnTo>
                </a:path>
              </a:pathLst>
            </a:custGeom>
            <a:gradFill flip="none" rotWithShape="1">
              <a:gsLst>
                <a:gs pos="0">
                  <a:schemeClr val="accent2">
                    <a:lumMod val="40000"/>
                    <a:lumOff val="60000"/>
                    <a:shade val="30000"/>
                    <a:satMod val="115000"/>
                  </a:schemeClr>
                </a:gs>
                <a:gs pos="50000">
                  <a:schemeClr val="accent2">
                    <a:lumMod val="40000"/>
                    <a:lumOff val="60000"/>
                    <a:shade val="67500"/>
                    <a:satMod val="115000"/>
                  </a:schemeClr>
                </a:gs>
                <a:gs pos="100000">
                  <a:schemeClr val="accent2">
                    <a:lumMod val="40000"/>
                    <a:lumOff val="60000"/>
                    <a:shade val="100000"/>
                    <a:satMod val="115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normAutofit/>
            </a:bodyPr>
            <a:lstStyle/>
            <a:p>
              <a:endParaRPr lang="en-US"/>
            </a:p>
          </p:txBody>
        </p:sp>
        <p:sp>
          <p:nvSpPr>
            <p:cNvPr id="97" name="Freeform 11"/>
            <p:cNvSpPr>
              <a:spLocks noChangeArrowheads="1"/>
            </p:cNvSpPr>
            <p:nvPr/>
          </p:nvSpPr>
          <p:spPr bwMode="auto">
            <a:xfrm rot="16200000">
              <a:off x="9039684" y="2776001"/>
              <a:ext cx="1116940" cy="974171"/>
            </a:xfrm>
            <a:custGeom>
              <a:avLst/>
              <a:gdLst>
                <a:gd name="T0" fmla="*/ 0 w 1352"/>
                <a:gd name="T1" fmla="*/ 143 h 820"/>
                <a:gd name="T2" fmla="*/ 0 w 1352"/>
                <a:gd name="T3" fmla="*/ 143 h 820"/>
                <a:gd name="T4" fmla="*/ 443 w 1352"/>
                <a:gd name="T5" fmla="*/ 775 h 820"/>
                <a:gd name="T6" fmla="*/ 675 w 1352"/>
                <a:gd name="T7" fmla="*/ 819 h 820"/>
                <a:gd name="T8" fmla="*/ 675 w 1352"/>
                <a:gd name="T9" fmla="*/ 819 h 820"/>
                <a:gd name="T10" fmla="*/ 897 w 1352"/>
                <a:gd name="T11" fmla="*/ 775 h 820"/>
                <a:gd name="T12" fmla="*/ 1351 w 1352"/>
                <a:gd name="T13" fmla="*/ 143 h 820"/>
                <a:gd name="T14" fmla="*/ 1351 w 1352"/>
                <a:gd name="T15" fmla="*/ 0 h 820"/>
                <a:gd name="T16" fmla="*/ 0 w 1352"/>
                <a:gd name="T17" fmla="*/ 0 h 820"/>
                <a:gd name="T18" fmla="*/ 0 w 1352"/>
                <a:gd name="T19" fmla="*/ 143 h 8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52" h="820">
                  <a:moveTo>
                    <a:pt x="0" y="143"/>
                  </a:moveTo>
                  <a:lnTo>
                    <a:pt x="0" y="143"/>
                  </a:lnTo>
                  <a:cubicBezTo>
                    <a:pt x="0" y="431"/>
                    <a:pt x="189" y="686"/>
                    <a:pt x="443" y="775"/>
                  </a:cubicBezTo>
                  <a:cubicBezTo>
                    <a:pt x="521" y="808"/>
                    <a:pt x="598" y="819"/>
                    <a:pt x="675" y="819"/>
                  </a:cubicBezTo>
                  <a:lnTo>
                    <a:pt x="675" y="819"/>
                  </a:lnTo>
                  <a:cubicBezTo>
                    <a:pt x="752" y="819"/>
                    <a:pt x="830" y="808"/>
                    <a:pt x="897" y="775"/>
                  </a:cubicBezTo>
                  <a:cubicBezTo>
                    <a:pt x="1162" y="686"/>
                    <a:pt x="1351" y="431"/>
                    <a:pt x="1351" y="143"/>
                  </a:cubicBezTo>
                  <a:cubicBezTo>
                    <a:pt x="1351" y="0"/>
                    <a:pt x="1351" y="0"/>
                    <a:pt x="1351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43"/>
                  </a:lnTo>
                </a:path>
              </a:pathLst>
            </a:custGeom>
            <a:gradFill flip="none" rotWithShape="0">
              <a:gsLst>
                <a:gs pos="0">
                  <a:schemeClr val="accent4">
                    <a:lumMod val="67000"/>
                  </a:schemeClr>
                </a:gs>
                <a:gs pos="48000">
                  <a:schemeClr val="accent4">
                    <a:lumMod val="97000"/>
                    <a:lumOff val="3000"/>
                  </a:schemeClr>
                </a:gs>
                <a:gs pos="100000">
                  <a:schemeClr val="accent4">
                    <a:lumMod val="60000"/>
                    <a:lumOff val="40000"/>
                  </a:schemeClr>
                </a:gs>
              </a:gsLst>
              <a:lin ang="16200000" scaled="1"/>
              <a:tileRect/>
            </a:gradFill>
            <a:ln>
              <a:noFill/>
            </a:ln>
            <a:effectLst/>
            <a:extLst/>
          </p:spPr>
          <p:txBody>
            <a:bodyPr wrap="none" anchor="ctr">
              <a:normAutofit/>
            </a:bodyPr>
            <a:lstStyle/>
            <a:p>
              <a:endParaRPr lang="en-US"/>
            </a:p>
          </p:txBody>
        </p:sp>
        <p:sp>
          <p:nvSpPr>
            <p:cNvPr id="98" name="Freeform 17"/>
            <p:cNvSpPr>
              <a:spLocks noChangeArrowheads="1"/>
            </p:cNvSpPr>
            <p:nvPr/>
          </p:nvSpPr>
          <p:spPr bwMode="auto">
            <a:xfrm rot="16200000">
              <a:off x="9644532" y="1960135"/>
              <a:ext cx="211018" cy="1277945"/>
            </a:xfrm>
            <a:custGeom>
              <a:avLst/>
              <a:gdLst>
                <a:gd name="T0" fmla="*/ 0 w 255"/>
                <a:gd name="T1" fmla="*/ 0 h 1075"/>
                <a:gd name="T2" fmla="*/ 0 w 255"/>
                <a:gd name="T3" fmla="*/ 0 h 1075"/>
                <a:gd name="T4" fmla="*/ 0 w 255"/>
                <a:gd name="T5" fmla="*/ 143 h 1075"/>
                <a:gd name="T6" fmla="*/ 0 w 255"/>
                <a:gd name="T7" fmla="*/ 354 h 1075"/>
                <a:gd name="T8" fmla="*/ 0 w 255"/>
                <a:gd name="T9" fmla="*/ 431 h 1075"/>
                <a:gd name="T10" fmla="*/ 0 w 255"/>
                <a:gd name="T11" fmla="*/ 553 h 1075"/>
                <a:gd name="T12" fmla="*/ 243 w 255"/>
                <a:gd name="T13" fmla="*/ 1074 h 1075"/>
                <a:gd name="T14" fmla="*/ 254 w 255"/>
                <a:gd name="T15" fmla="*/ 1074 h 1075"/>
                <a:gd name="T16" fmla="*/ 254 w 255"/>
                <a:gd name="T17" fmla="*/ 0 h 1075"/>
                <a:gd name="T18" fmla="*/ 0 w 255"/>
                <a:gd name="T19" fmla="*/ 0 h 10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5" h="1075">
                  <a:moveTo>
                    <a:pt x="0" y="0"/>
                  </a:moveTo>
                  <a:lnTo>
                    <a:pt x="0" y="0"/>
                  </a:lnTo>
                  <a:cubicBezTo>
                    <a:pt x="0" y="143"/>
                    <a:pt x="0" y="143"/>
                    <a:pt x="0" y="143"/>
                  </a:cubicBezTo>
                  <a:cubicBezTo>
                    <a:pt x="0" y="354"/>
                    <a:pt x="0" y="354"/>
                    <a:pt x="0" y="354"/>
                  </a:cubicBezTo>
                  <a:cubicBezTo>
                    <a:pt x="0" y="431"/>
                    <a:pt x="0" y="431"/>
                    <a:pt x="0" y="431"/>
                  </a:cubicBezTo>
                  <a:cubicBezTo>
                    <a:pt x="0" y="553"/>
                    <a:pt x="0" y="553"/>
                    <a:pt x="0" y="553"/>
                  </a:cubicBezTo>
                  <a:cubicBezTo>
                    <a:pt x="0" y="763"/>
                    <a:pt x="99" y="952"/>
                    <a:pt x="243" y="1074"/>
                  </a:cubicBezTo>
                  <a:cubicBezTo>
                    <a:pt x="254" y="1074"/>
                    <a:pt x="254" y="1074"/>
                    <a:pt x="254" y="1074"/>
                  </a:cubicBezTo>
                  <a:cubicBezTo>
                    <a:pt x="254" y="0"/>
                    <a:pt x="254" y="0"/>
                    <a:pt x="254" y="0"/>
                  </a:cubicBezTo>
                  <a:lnTo>
                    <a:pt x="0" y="0"/>
                  </a:ln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/>
          </p:spPr>
          <p:txBody>
            <a:bodyPr wrap="none" anchor="ctr">
              <a:normAutofit/>
            </a:bodyPr>
            <a:lstStyle/>
            <a:p>
              <a:endParaRPr lang="en-US"/>
            </a:p>
          </p:txBody>
        </p:sp>
        <p:sp>
          <p:nvSpPr>
            <p:cNvPr id="99" name="Freeform 23"/>
            <p:cNvSpPr>
              <a:spLocks noChangeArrowheads="1"/>
            </p:cNvSpPr>
            <p:nvPr/>
          </p:nvSpPr>
          <p:spPr bwMode="auto">
            <a:xfrm rot="16200000">
              <a:off x="9644532" y="3284456"/>
              <a:ext cx="211018" cy="1277945"/>
            </a:xfrm>
            <a:custGeom>
              <a:avLst/>
              <a:gdLst>
                <a:gd name="T0" fmla="*/ 254 w 255"/>
                <a:gd name="T1" fmla="*/ 553 h 1075"/>
                <a:gd name="T2" fmla="*/ 254 w 255"/>
                <a:gd name="T3" fmla="*/ 553 h 1075"/>
                <a:gd name="T4" fmla="*/ 254 w 255"/>
                <a:gd name="T5" fmla="*/ 431 h 1075"/>
                <a:gd name="T6" fmla="*/ 254 w 255"/>
                <a:gd name="T7" fmla="*/ 354 h 1075"/>
                <a:gd name="T8" fmla="*/ 254 w 255"/>
                <a:gd name="T9" fmla="*/ 143 h 1075"/>
                <a:gd name="T10" fmla="*/ 254 w 255"/>
                <a:gd name="T11" fmla="*/ 0 h 1075"/>
                <a:gd name="T12" fmla="*/ 0 w 255"/>
                <a:gd name="T13" fmla="*/ 0 h 1075"/>
                <a:gd name="T14" fmla="*/ 0 w 255"/>
                <a:gd name="T15" fmla="*/ 1074 h 1075"/>
                <a:gd name="T16" fmla="*/ 11 w 255"/>
                <a:gd name="T17" fmla="*/ 1074 h 1075"/>
                <a:gd name="T18" fmla="*/ 254 w 255"/>
                <a:gd name="T19" fmla="*/ 553 h 10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5" h="1075">
                  <a:moveTo>
                    <a:pt x="254" y="553"/>
                  </a:moveTo>
                  <a:lnTo>
                    <a:pt x="254" y="553"/>
                  </a:lnTo>
                  <a:cubicBezTo>
                    <a:pt x="254" y="431"/>
                    <a:pt x="254" y="431"/>
                    <a:pt x="254" y="431"/>
                  </a:cubicBezTo>
                  <a:cubicBezTo>
                    <a:pt x="254" y="354"/>
                    <a:pt x="254" y="354"/>
                    <a:pt x="254" y="354"/>
                  </a:cubicBezTo>
                  <a:cubicBezTo>
                    <a:pt x="254" y="143"/>
                    <a:pt x="254" y="143"/>
                    <a:pt x="254" y="143"/>
                  </a:cubicBezTo>
                  <a:cubicBezTo>
                    <a:pt x="254" y="0"/>
                    <a:pt x="254" y="0"/>
                    <a:pt x="25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074"/>
                    <a:pt x="0" y="1074"/>
                    <a:pt x="0" y="1074"/>
                  </a:cubicBezTo>
                  <a:cubicBezTo>
                    <a:pt x="11" y="1074"/>
                    <a:pt x="11" y="1074"/>
                    <a:pt x="11" y="1074"/>
                  </a:cubicBezTo>
                  <a:cubicBezTo>
                    <a:pt x="155" y="952"/>
                    <a:pt x="254" y="763"/>
                    <a:pt x="254" y="553"/>
                  </a:cubicBezTo>
                </a:path>
              </a:pathLst>
            </a:custGeom>
            <a:solidFill>
              <a:schemeClr val="accent4">
                <a:lumMod val="50000"/>
              </a:schemeClr>
            </a:solidFill>
            <a:ln>
              <a:noFill/>
            </a:ln>
            <a:effectLst/>
            <a:extLst/>
          </p:spPr>
          <p:txBody>
            <a:bodyPr wrap="none" anchor="ctr">
              <a:normAutofit/>
            </a:bodyPr>
            <a:lstStyle/>
            <a:p>
              <a:endParaRPr lang="en-US"/>
            </a:p>
          </p:txBody>
        </p:sp>
      </p:grpSp>
      <p:grpSp>
        <p:nvGrpSpPr>
          <p:cNvPr id="100" name="Group 99"/>
          <p:cNvGrpSpPr/>
          <p:nvPr/>
        </p:nvGrpSpPr>
        <p:grpSpPr>
          <a:xfrm rot="5400000">
            <a:off x="6703425" y="1144282"/>
            <a:ext cx="1208985" cy="918950"/>
            <a:chOff x="1133993" y="2493597"/>
            <a:chExt cx="2063565" cy="1582637"/>
          </a:xfrm>
          <a:effectLst>
            <a:glow rad="254000">
              <a:schemeClr val="bg1">
                <a:alpha val="70000"/>
              </a:schemeClr>
            </a:glow>
            <a:outerShdw blurRad="190500" dist="254000" dir="2700000" algn="tl" rotWithShape="0">
              <a:prstClr val="black">
                <a:alpha val="17000"/>
              </a:prstClr>
            </a:outerShdw>
          </a:effectLst>
        </p:grpSpPr>
        <p:sp>
          <p:nvSpPr>
            <p:cNvPr id="101" name="Freeform 24"/>
            <p:cNvSpPr>
              <a:spLocks noChangeArrowheads="1"/>
            </p:cNvSpPr>
            <p:nvPr/>
          </p:nvSpPr>
          <p:spPr bwMode="auto">
            <a:xfrm rot="16200000">
              <a:off x="1297714" y="2333514"/>
              <a:ext cx="1578999" cy="1906441"/>
            </a:xfrm>
            <a:custGeom>
              <a:avLst/>
              <a:gdLst>
                <a:gd name="T0" fmla="*/ 963 w 1916"/>
                <a:gd name="T1" fmla="*/ 0 h 1607"/>
                <a:gd name="T2" fmla="*/ 963 w 1916"/>
                <a:gd name="T3" fmla="*/ 0 h 1607"/>
                <a:gd name="T4" fmla="*/ 56 w 1916"/>
                <a:gd name="T5" fmla="*/ 521 h 1607"/>
                <a:gd name="T6" fmla="*/ 56 w 1916"/>
                <a:gd name="T7" fmla="*/ 787 h 1607"/>
                <a:gd name="T8" fmla="*/ 56 w 1916"/>
                <a:gd name="T9" fmla="*/ 1606 h 1607"/>
                <a:gd name="T10" fmla="*/ 1915 w 1916"/>
                <a:gd name="T11" fmla="*/ 1606 h 1607"/>
                <a:gd name="T12" fmla="*/ 1915 w 1916"/>
                <a:gd name="T13" fmla="*/ 787 h 1607"/>
                <a:gd name="T14" fmla="*/ 1915 w 1916"/>
                <a:gd name="T15" fmla="*/ 521 h 1607"/>
                <a:gd name="T16" fmla="*/ 963 w 1916"/>
                <a:gd name="T17" fmla="*/ 0 h 16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16" h="1607">
                  <a:moveTo>
                    <a:pt x="963" y="0"/>
                  </a:moveTo>
                  <a:lnTo>
                    <a:pt x="963" y="0"/>
                  </a:lnTo>
                  <a:cubicBezTo>
                    <a:pt x="0" y="0"/>
                    <a:pt x="56" y="521"/>
                    <a:pt x="56" y="521"/>
                  </a:cubicBezTo>
                  <a:cubicBezTo>
                    <a:pt x="56" y="787"/>
                    <a:pt x="56" y="787"/>
                    <a:pt x="56" y="787"/>
                  </a:cubicBezTo>
                  <a:cubicBezTo>
                    <a:pt x="56" y="1606"/>
                    <a:pt x="56" y="1606"/>
                    <a:pt x="56" y="1606"/>
                  </a:cubicBezTo>
                  <a:cubicBezTo>
                    <a:pt x="1915" y="1606"/>
                    <a:pt x="1915" y="1606"/>
                    <a:pt x="1915" y="1606"/>
                  </a:cubicBezTo>
                  <a:cubicBezTo>
                    <a:pt x="1915" y="787"/>
                    <a:pt x="1915" y="787"/>
                    <a:pt x="1915" y="787"/>
                  </a:cubicBezTo>
                  <a:cubicBezTo>
                    <a:pt x="1915" y="521"/>
                    <a:pt x="1915" y="521"/>
                    <a:pt x="1915" y="521"/>
                  </a:cubicBezTo>
                  <a:cubicBezTo>
                    <a:pt x="1915" y="521"/>
                    <a:pt x="1915" y="0"/>
                    <a:pt x="963" y="0"/>
                  </a:cubicBezTo>
                </a:path>
              </a:pathLst>
            </a:custGeom>
            <a:gradFill flip="none" rotWithShape="0">
              <a:gsLst>
                <a:gs pos="7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32000">
                  <a:schemeClr val="accent3">
                    <a:lumMod val="30000"/>
                    <a:lumOff val="70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/>
            <a:extLst/>
          </p:spPr>
          <p:txBody>
            <a:bodyPr wrap="none" anchor="ctr">
              <a:normAutofit/>
            </a:bodyPr>
            <a:lstStyle/>
            <a:p>
              <a:endParaRPr lang="en-US"/>
            </a:p>
          </p:txBody>
        </p:sp>
        <p:sp>
          <p:nvSpPr>
            <p:cNvPr id="102" name="Freeform 25"/>
            <p:cNvSpPr>
              <a:spLocks noChangeArrowheads="1"/>
            </p:cNvSpPr>
            <p:nvPr/>
          </p:nvSpPr>
          <p:spPr bwMode="auto">
            <a:xfrm rot="16200000">
              <a:off x="2092071" y="3075336"/>
              <a:ext cx="1535339" cy="371862"/>
            </a:xfrm>
            <a:custGeom>
              <a:avLst/>
              <a:gdLst>
                <a:gd name="T0" fmla="*/ 0 w 1860"/>
                <a:gd name="T1" fmla="*/ 310 h 311"/>
                <a:gd name="T2" fmla="*/ 1859 w 1860"/>
                <a:gd name="T3" fmla="*/ 310 h 311"/>
                <a:gd name="T4" fmla="*/ 1859 w 1860"/>
                <a:gd name="T5" fmla="*/ 0 h 311"/>
                <a:gd name="T6" fmla="*/ 0 w 1860"/>
                <a:gd name="T7" fmla="*/ 0 h 311"/>
                <a:gd name="T8" fmla="*/ 0 w 1860"/>
                <a:gd name="T9" fmla="*/ 310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60" h="311">
                  <a:moveTo>
                    <a:pt x="0" y="310"/>
                  </a:moveTo>
                  <a:lnTo>
                    <a:pt x="1859" y="310"/>
                  </a:lnTo>
                  <a:lnTo>
                    <a:pt x="1859" y="0"/>
                  </a:lnTo>
                  <a:lnTo>
                    <a:pt x="0" y="0"/>
                  </a:lnTo>
                  <a:lnTo>
                    <a:pt x="0" y="310"/>
                  </a:ln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wrap="none" anchor="ctr">
              <a:normAutofit fontScale="55000" lnSpcReduction="20000"/>
            </a:bodyPr>
            <a:lstStyle/>
            <a:p>
              <a:endParaRPr lang="en-US"/>
            </a:p>
          </p:txBody>
        </p:sp>
        <p:sp>
          <p:nvSpPr>
            <p:cNvPr id="103" name="Freeform 26"/>
            <p:cNvSpPr>
              <a:spLocks noChangeArrowheads="1"/>
            </p:cNvSpPr>
            <p:nvPr/>
          </p:nvSpPr>
          <p:spPr bwMode="auto">
            <a:xfrm rot="16200000">
              <a:off x="1110466" y="2997275"/>
              <a:ext cx="502078" cy="172838"/>
            </a:xfrm>
            <a:custGeom>
              <a:avLst/>
              <a:gdLst>
                <a:gd name="T0" fmla="*/ 608 w 609"/>
                <a:gd name="T1" fmla="*/ 78 h 145"/>
                <a:gd name="T2" fmla="*/ 608 w 609"/>
                <a:gd name="T3" fmla="*/ 78 h 145"/>
                <a:gd name="T4" fmla="*/ 309 w 609"/>
                <a:gd name="T5" fmla="*/ 0 h 145"/>
                <a:gd name="T6" fmla="*/ 0 w 609"/>
                <a:gd name="T7" fmla="*/ 78 h 145"/>
                <a:gd name="T8" fmla="*/ 309 w 609"/>
                <a:gd name="T9" fmla="*/ 144 h 145"/>
                <a:gd name="T10" fmla="*/ 608 w 609"/>
                <a:gd name="T11" fmla="*/ 78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09" h="145">
                  <a:moveTo>
                    <a:pt x="608" y="78"/>
                  </a:moveTo>
                  <a:lnTo>
                    <a:pt x="608" y="78"/>
                  </a:lnTo>
                  <a:cubicBezTo>
                    <a:pt x="608" y="34"/>
                    <a:pt x="475" y="0"/>
                    <a:pt x="309" y="0"/>
                  </a:cubicBezTo>
                  <a:cubicBezTo>
                    <a:pt x="133" y="0"/>
                    <a:pt x="0" y="34"/>
                    <a:pt x="0" y="78"/>
                  </a:cubicBezTo>
                  <a:cubicBezTo>
                    <a:pt x="0" y="111"/>
                    <a:pt x="133" y="144"/>
                    <a:pt x="309" y="144"/>
                  </a:cubicBezTo>
                  <a:cubicBezTo>
                    <a:pt x="475" y="144"/>
                    <a:pt x="608" y="111"/>
                    <a:pt x="608" y="78"/>
                  </a:cubicBezTo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normAutofit fontScale="25000" lnSpcReduction="20000"/>
            </a:bodyPr>
            <a:lstStyle/>
            <a:p>
              <a:endParaRPr lang="en-US"/>
            </a:p>
          </p:txBody>
        </p:sp>
        <p:sp>
          <p:nvSpPr>
            <p:cNvPr id="104" name="Freeform 54"/>
            <p:cNvSpPr>
              <a:spLocks noChangeArrowheads="1"/>
            </p:cNvSpPr>
            <p:nvPr/>
          </p:nvSpPr>
          <p:spPr bwMode="auto">
            <a:xfrm rot="16200000">
              <a:off x="2312046" y="3143425"/>
              <a:ext cx="1535339" cy="235685"/>
            </a:xfrm>
            <a:custGeom>
              <a:avLst/>
              <a:gdLst>
                <a:gd name="T0" fmla="*/ 0 w 1860"/>
                <a:gd name="T1" fmla="*/ 199 h 200"/>
                <a:gd name="T2" fmla="*/ 1859 w 1860"/>
                <a:gd name="T3" fmla="*/ 199 h 200"/>
                <a:gd name="T4" fmla="*/ 1859 w 1860"/>
                <a:gd name="T5" fmla="*/ 0 h 200"/>
                <a:gd name="T6" fmla="*/ 0 w 1860"/>
                <a:gd name="T7" fmla="*/ 0 h 200"/>
                <a:gd name="T8" fmla="*/ 0 w 1860"/>
                <a:gd name="T9" fmla="*/ 199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60" h="200">
                  <a:moveTo>
                    <a:pt x="0" y="199"/>
                  </a:moveTo>
                  <a:lnTo>
                    <a:pt x="1859" y="199"/>
                  </a:lnTo>
                  <a:lnTo>
                    <a:pt x="1859" y="0"/>
                  </a:lnTo>
                  <a:lnTo>
                    <a:pt x="0" y="0"/>
                  </a:lnTo>
                  <a:lnTo>
                    <a:pt x="0" y="199"/>
                  </a:lnTo>
                </a:path>
              </a:pathLst>
            </a:custGeom>
            <a:gradFill flip="none" rotWithShape="1">
              <a:gsLst>
                <a:gs pos="0">
                  <a:schemeClr val="tx2">
                    <a:lumMod val="40000"/>
                    <a:lumOff val="60000"/>
                  </a:schemeClr>
                </a:gs>
                <a:gs pos="83000">
                  <a:schemeClr val="tx2">
                    <a:lumMod val="40000"/>
                    <a:lumOff val="60000"/>
                  </a:schemeClr>
                </a:gs>
                <a:gs pos="73000">
                  <a:schemeClr val="bg1"/>
                </a:gs>
              </a:gsLst>
              <a:lin ang="0" scaled="0"/>
              <a:tileRect/>
            </a:gradFill>
            <a:ln>
              <a:noFill/>
            </a:ln>
            <a:effectLst/>
            <a:extLst/>
          </p:spPr>
          <p:txBody>
            <a:bodyPr wrap="none" anchor="ctr">
              <a:normAutofit fontScale="25000" lnSpcReduction="20000"/>
            </a:bodyPr>
            <a:lstStyle/>
            <a:p>
              <a:endParaRPr lang="en-US"/>
            </a:p>
          </p:txBody>
        </p:sp>
        <p:sp>
          <p:nvSpPr>
            <p:cNvPr id="105" name="Freeform 55"/>
            <p:cNvSpPr>
              <a:spLocks noChangeArrowheads="1"/>
            </p:cNvSpPr>
            <p:nvPr/>
          </p:nvSpPr>
          <p:spPr bwMode="auto">
            <a:xfrm rot="16200000">
              <a:off x="1861623" y="3148661"/>
              <a:ext cx="1535339" cy="225212"/>
            </a:xfrm>
            <a:custGeom>
              <a:avLst/>
              <a:gdLst>
                <a:gd name="T0" fmla="*/ 0 w 1860"/>
                <a:gd name="T1" fmla="*/ 189 h 190"/>
                <a:gd name="T2" fmla="*/ 1859 w 1860"/>
                <a:gd name="T3" fmla="*/ 189 h 190"/>
                <a:gd name="T4" fmla="*/ 1859 w 1860"/>
                <a:gd name="T5" fmla="*/ 0 h 190"/>
                <a:gd name="T6" fmla="*/ 0 w 1860"/>
                <a:gd name="T7" fmla="*/ 0 h 190"/>
                <a:gd name="T8" fmla="*/ 0 w 1860"/>
                <a:gd name="T9" fmla="*/ 189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60" h="190">
                  <a:moveTo>
                    <a:pt x="0" y="189"/>
                  </a:moveTo>
                  <a:lnTo>
                    <a:pt x="1859" y="189"/>
                  </a:lnTo>
                  <a:lnTo>
                    <a:pt x="1859" y="0"/>
                  </a:lnTo>
                  <a:lnTo>
                    <a:pt x="0" y="0"/>
                  </a:lnTo>
                  <a:lnTo>
                    <a:pt x="0" y="189"/>
                  </a:lnTo>
                </a:path>
              </a:pathLst>
            </a:custGeom>
            <a:gradFill flip="none" rotWithShape="1">
              <a:gsLst>
                <a:gs pos="0">
                  <a:schemeClr val="tx2">
                    <a:lumMod val="40000"/>
                    <a:lumOff val="60000"/>
                  </a:schemeClr>
                </a:gs>
                <a:gs pos="83000">
                  <a:schemeClr val="tx2">
                    <a:lumMod val="40000"/>
                    <a:lumOff val="60000"/>
                  </a:schemeClr>
                </a:gs>
                <a:gs pos="73000">
                  <a:schemeClr val="bg1"/>
                </a:gs>
              </a:gsLst>
              <a:lin ang="0" scaled="0"/>
              <a:tileRect/>
            </a:gradFill>
            <a:ln>
              <a:noFill/>
            </a:ln>
            <a:effectLst/>
            <a:extLst/>
          </p:spPr>
          <p:txBody>
            <a:bodyPr wrap="none" anchor="ctr">
              <a:normAutofit fontScale="25000" lnSpcReduction="20000"/>
            </a:bodyPr>
            <a:lstStyle/>
            <a:p>
              <a:endParaRPr lang="en-US"/>
            </a:p>
          </p:txBody>
        </p:sp>
      </p:grpSp>
      <p:grpSp>
        <p:nvGrpSpPr>
          <p:cNvPr id="106" name="Group 105"/>
          <p:cNvGrpSpPr/>
          <p:nvPr/>
        </p:nvGrpSpPr>
        <p:grpSpPr>
          <a:xfrm rot="5400000">
            <a:off x="7071890" y="3696618"/>
            <a:ext cx="499380" cy="891486"/>
            <a:chOff x="5396726" y="2493717"/>
            <a:chExt cx="1288421" cy="1535338"/>
          </a:xfrm>
          <a:effectLst>
            <a:glow rad="254000">
              <a:schemeClr val="bg1">
                <a:alpha val="70000"/>
              </a:schemeClr>
            </a:glow>
            <a:outerShdw blurRad="190500" dist="254000" dir="2700000" algn="tl" rotWithShape="0">
              <a:prstClr val="black">
                <a:alpha val="17000"/>
              </a:prstClr>
            </a:outerShdw>
          </a:effectLst>
        </p:grpSpPr>
        <p:sp>
          <p:nvSpPr>
            <p:cNvPr id="107" name="Freeform 6"/>
            <p:cNvSpPr>
              <a:spLocks noChangeArrowheads="1"/>
            </p:cNvSpPr>
            <p:nvPr/>
          </p:nvSpPr>
          <p:spPr bwMode="auto">
            <a:xfrm rot="16200000">
              <a:off x="5482467" y="2618994"/>
              <a:ext cx="1116940" cy="1288421"/>
            </a:xfrm>
            <a:custGeom>
              <a:avLst/>
              <a:gdLst>
                <a:gd name="T0" fmla="*/ 1351 w 1352"/>
                <a:gd name="T1" fmla="*/ 0 h 1086"/>
                <a:gd name="T2" fmla="*/ 0 w 1352"/>
                <a:gd name="T3" fmla="*/ 0 h 1086"/>
                <a:gd name="T4" fmla="*/ 0 w 1352"/>
                <a:gd name="T5" fmla="*/ 1085 h 1086"/>
                <a:gd name="T6" fmla="*/ 1351 w 1352"/>
                <a:gd name="T7" fmla="*/ 1085 h 1086"/>
                <a:gd name="T8" fmla="*/ 1351 w 1352"/>
                <a:gd name="T9" fmla="*/ 0 h 10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52" h="1086">
                  <a:moveTo>
                    <a:pt x="1351" y="0"/>
                  </a:moveTo>
                  <a:lnTo>
                    <a:pt x="0" y="0"/>
                  </a:lnTo>
                  <a:lnTo>
                    <a:pt x="0" y="1085"/>
                  </a:lnTo>
                  <a:lnTo>
                    <a:pt x="1351" y="1085"/>
                  </a:lnTo>
                  <a:lnTo>
                    <a:pt x="1351" y="0"/>
                  </a:lnTo>
                </a:path>
              </a:pathLst>
            </a:custGeom>
            <a:gradFill flip="none" rotWithShape="0">
              <a:gsLst>
                <a:gs pos="0">
                  <a:schemeClr val="accent4">
                    <a:lumMod val="67000"/>
                  </a:schemeClr>
                </a:gs>
                <a:gs pos="48000">
                  <a:schemeClr val="accent4">
                    <a:lumMod val="97000"/>
                    <a:lumOff val="3000"/>
                  </a:schemeClr>
                </a:gs>
                <a:gs pos="100000">
                  <a:schemeClr val="accent4">
                    <a:lumMod val="60000"/>
                    <a:lumOff val="40000"/>
                  </a:schemeClr>
                </a:gs>
              </a:gsLst>
              <a:lin ang="16200000" scaled="1"/>
              <a:tileRect/>
            </a:gradFill>
            <a:ln>
              <a:noFill/>
            </a:ln>
            <a:effectLst/>
            <a:extLst/>
          </p:spPr>
          <p:txBody>
            <a:bodyPr wrap="none" anchor="ctr">
              <a:normAutofit/>
            </a:bodyPr>
            <a:lstStyle/>
            <a:p>
              <a:endParaRPr lang="en-US"/>
            </a:p>
          </p:txBody>
        </p:sp>
        <p:sp>
          <p:nvSpPr>
            <p:cNvPr id="108" name="Freeform 12"/>
            <p:cNvSpPr>
              <a:spLocks noChangeArrowheads="1"/>
            </p:cNvSpPr>
            <p:nvPr/>
          </p:nvSpPr>
          <p:spPr bwMode="auto">
            <a:xfrm rot="16200000">
              <a:off x="5935428" y="1955015"/>
              <a:ext cx="211018" cy="1288421"/>
            </a:xfrm>
            <a:custGeom>
              <a:avLst/>
              <a:gdLst>
                <a:gd name="T0" fmla="*/ 0 w 255"/>
                <a:gd name="T1" fmla="*/ 1085 h 1086"/>
                <a:gd name="T2" fmla="*/ 254 w 255"/>
                <a:gd name="T3" fmla="*/ 1085 h 1086"/>
                <a:gd name="T4" fmla="*/ 254 w 255"/>
                <a:gd name="T5" fmla="*/ 0 h 1086"/>
                <a:gd name="T6" fmla="*/ 0 w 255"/>
                <a:gd name="T7" fmla="*/ 0 h 1086"/>
                <a:gd name="T8" fmla="*/ 0 w 255"/>
                <a:gd name="T9" fmla="*/ 1085 h 10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1086">
                  <a:moveTo>
                    <a:pt x="0" y="1085"/>
                  </a:moveTo>
                  <a:lnTo>
                    <a:pt x="254" y="1085"/>
                  </a:lnTo>
                  <a:lnTo>
                    <a:pt x="254" y="0"/>
                  </a:lnTo>
                  <a:lnTo>
                    <a:pt x="0" y="0"/>
                  </a:lnTo>
                  <a:lnTo>
                    <a:pt x="0" y="1085"/>
                  </a:ln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/>
          </p:spPr>
          <p:txBody>
            <a:bodyPr wrap="none" anchor="ctr">
              <a:normAutofit/>
            </a:bodyPr>
            <a:lstStyle/>
            <a:p>
              <a:endParaRPr lang="en-US"/>
            </a:p>
          </p:txBody>
        </p:sp>
        <p:sp>
          <p:nvSpPr>
            <p:cNvPr id="109" name="Freeform 18"/>
            <p:cNvSpPr>
              <a:spLocks noChangeArrowheads="1"/>
            </p:cNvSpPr>
            <p:nvPr/>
          </p:nvSpPr>
          <p:spPr bwMode="auto">
            <a:xfrm rot="16200000">
              <a:off x="5935428" y="3279335"/>
              <a:ext cx="211018" cy="1288421"/>
            </a:xfrm>
            <a:custGeom>
              <a:avLst/>
              <a:gdLst>
                <a:gd name="T0" fmla="*/ 254 w 255"/>
                <a:gd name="T1" fmla="*/ 0 h 1086"/>
                <a:gd name="T2" fmla="*/ 0 w 255"/>
                <a:gd name="T3" fmla="*/ 0 h 1086"/>
                <a:gd name="T4" fmla="*/ 0 w 255"/>
                <a:gd name="T5" fmla="*/ 1085 h 1086"/>
                <a:gd name="T6" fmla="*/ 254 w 255"/>
                <a:gd name="T7" fmla="*/ 1085 h 1086"/>
                <a:gd name="T8" fmla="*/ 254 w 255"/>
                <a:gd name="T9" fmla="*/ 0 h 10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1086">
                  <a:moveTo>
                    <a:pt x="254" y="0"/>
                  </a:moveTo>
                  <a:lnTo>
                    <a:pt x="0" y="0"/>
                  </a:lnTo>
                  <a:lnTo>
                    <a:pt x="0" y="1085"/>
                  </a:lnTo>
                  <a:lnTo>
                    <a:pt x="254" y="1085"/>
                  </a:lnTo>
                  <a:lnTo>
                    <a:pt x="254" y="0"/>
                  </a:lnTo>
                </a:path>
              </a:pathLst>
            </a:custGeom>
            <a:solidFill>
              <a:schemeClr val="accent4">
                <a:lumMod val="50000"/>
              </a:schemeClr>
            </a:solidFill>
            <a:ln>
              <a:noFill/>
            </a:ln>
            <a:effectLst/>
            <a:extLst/>
          </p:spPr>
          <p:txBody>
            <a:bodyPr wrap="none" anchor="ctr">
              <a:normAutofit/>
            </a:bodyPr>
            <a:lstStyle/>
            <a:p>
              <a:endParaRPr lang="en-US"/>
            </a:p>
          </p:txBody>
        </p:sp>
      </p:grpSp>
      <p:sp>
        <p:nvSpPr>
          <p:cNvPr id="111" name="TextBox 110"/>
          <p:cNvSpPr txBox="1"/>
          <p:nvPr/>
        </p:nvSpPr>
        <p:spPr>
          <a:xfrm>
            <a:off x="3775034" y="4402160"/>
            <a:ext cx="3081685" cy="228115"/>
          </a:xfrm>
          <a:prstGeom prst="rect">
            <a:avLst/>
          </a:prstGeom>
          <a:noFill/>
        </p:spPr>
        <p:txBody>
          <a:bodyPr wrap="square" lIns="76372" tIns="38185" rIns="76372" bIns="38185" rtlCol="0">
            <a:normAutofit lnSpcReduction="10000"/>
          </a:bodyPr>
          <a:lstStyle/>
          <a:p>
            <a:pPr algn="r"/>
            <a:endParaRPr lang="en-US" sz="1100" dirty="0">
              <a:solidFill>
                <a:schemeClr val="accent5">
                  <a:lumMod val="50000"/>
                </a:schemeClr>
              </a:solidFill>
            </a:endParaRPr>
          </a:p>
        </p:txBody>
      </p:sp>
      <p:grpSp>
        <p:nvGrpSpPr>
          <p:cNvPr id="112" name="Group 111"/>
          <p:cNvGrpSpPr/>
          <p:nvPr/>
        </p:nvGrpSpPr>
        <p:grpSpPr>
          <a:xfrm rot="5400000">
            <a:off x="7076313" y="2237097"/>
            <a:ext cx="499380" cy="891486"/>
            <a:chOff x="3687350" y="2493599"/>
            <a:chExt cx="1288421" cy="1535338"/>
          </a:xfrm>
          <a:effectLst>
            <a:glow rad="254000">
              <a:schemeClr val="bg1">
                <a:alpha val="70000"/>
              </a:schemeClr>
            </a:glow>
            <a:outerShdw blurRad="190500" dist="254000" dir="2700000" algn="tl" rotWithShape="0">
              <a:prstClr val="black">
                <a:alpha val="17000"/>
              </a:prstClr>
            </a:outerShdw>
          </a:effectLst>
        </p:grpSpPr>
        <p:sp>
          <p:nvSpPr>
            <p:cNvPr id="113" name="Freeform 6"/>
            <p:cNvSpPr>
              <a:spLocks noChangeArrowheads="1"/>
            </p:cNvSpPr>
            <p:nvPr/>
          </p:nvSpPr>
          <p:spPr bwMode="auto">
            <a:xfrm rot="16200000">
              <a:off x="3773091" y="2618876"/>
              <a:ext cx="1116940" cy="1288421"/>
            </a:xfrm>
            <a:custGeom>
              <a:avLst/>
              <a:gdLst>
                <a:gd name="T0" fmla="*/ 1351 w 1352"/>
                <a:gd name="T1" fmla="*/ 0 h 1086"/>
                <a:gd name="T2" fmla="*/ 0 w 1352"/>
                <a:gd name="T3" fmla="*/ 0 h 1086"/>
                <a:gd name="T4" fmla="*/ 0 w 1352"/>
                <a:gd name="T5" fmla="*/ 1085 h 1086"/>
                <a:gd name="T6" fmla="*/ 1351 w 1352"/>
                <a:gd name="T7" fmla="*/ 1085 h 1086"/>
                <a:gd name="T8" fmla="*/ 1351 w 1352"/>
                <a:gd name="T9" fmla="*/ 0 h 10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52" h="1086">
                  <a:moveTo>
                    <a:pt x="1351" y="0"/>
                  </a:moveTo>
                  <a:lnTo>
                    <a:pt x="0" y="0"/>
                  </a:lnTo>
                  <a:lnTo>
                    <a:pt x="0" y="1085"/>
                  </a:lnTo>
                  <a:lnTo>
                    <a:pt x="1351" y="1085"/>
                  </a:lnTo>
                  <a:lnTo>
                    <a:pt x="1351" y="0"/>
                  </a:lnTo>
                </a:path>
              </a:pathLst>
            </a:custGeom>
            <a:gradFill flip="none" rotWithShape="0">
              <a:gsLst>
                <a:gs pos="0">
                  <a:schemeClr val="accent4">
                    <a:lumMod val="67000"/>
                  </a:schemeClr>
                </a:gs>
                <a:gs pos="48000">
                  <a:schemeClr val="accent4">
                    <a:lumMod val="97000"/>
                    <a:lumOff val="3000"/>
                  </a:schemeClr>
                </a:gs>
                <a:gs pos="100000">
                  <a:schemeClr val="accent4">
                    <a:lumMod val="60000"/>
                    <a:lumOff val="40000"/>
                  </a:schemeClr>
                </a:gs>
              </a:gsLst>
              <a:lin ang="16200000" scaled="1"/>
              <a:tileRect/>
            </a:gradFill>
            <a:ln>
              <a:noFill/>
            </a:ln>
            <a:effectLst/>
            <a:extLst/>
          </p:spPr>
          <p:txBody>
            <a:bodyPr wrap="none" anchor="ctr">
              <a:normAutofit/>
            </a:bodyPr>
            <a:lstStyle/>
            <a:p>
              <a:endParaRPr lang="en-US"/>
            </a:p>
          </p:txBody>
        </p:sp>
        <p:sp>
          <p:nvSpPr>
            <p:cNvPr id="114" name="Freeform 12"/>
            <p:cNvSpPr>
              <a:spLocks noChangeArrowheads="1"/>
            </p:cNvSpPr>
            <p:nvPr/>
          </p:nvSpPr>
          <p:spPr bwMode="auto">
            <a:xfrm rot="16200000">
              <a:off x="4226052" y="1954897"/>
              <a:ext cx="211018" cy="1288421"/>
            </a:xfrm>
            <a:custGeom>
              <a:avLst/>
              <a:gdLst>
                <a:gd name="T0" fmla="*/ 0 w 255"/>
                <a:gd name="T1" fmla="*/ 1085 h 1086"/>
                <a:gd name="T2" fmla="*/ 254 w 255"/>
                <a:gd name="T3" fmla="*/ 1085 h 1086"/>
                <a:gd name="T4" fmla="*/ 254 w 255"/>
                <a:gd name="T5" fmla="*/ 0 h 1086"/>
                <a:gd name="T6" fmla="*/ 0 w 255"/>
                <a:gd name="T7" fmla="*/ 0 h 1086"/>
                <a:gd name="T8" fmla="*/ 0 w 255"/>
                <a:gd name="T9" fmla="*/ 1085 h 10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1086">
                  <a:moveTo>
                    <a:pt x="0" y="1085"/>
                  </a:moveTo>
                  <a:lnTo>
                    <a:pt x="254" y="1085"/>
                  </a:lnTo>
                  <a:lnTo>
                    <a:pt x="254" y="0"/>
                  </a:lnTo>
                  <a:lnTo>
                    <a:pt x="0" y="0"/>
                  </a:lnTo>
                  <a:lnTo>
                    <a:pt x="0" y="1085"/>
                  </a:ln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/>
          </p:spPr>
          <p:txBody>
            <a:bodyPr wrap="none" anchor="ctr">
              <a:normAutofit/>
            </a:bodyPr>
            <a:lstStyle/>
            <a:p>
              <a:endParaRPr lang="en-US"/>
            </a:p>
          </p:txBody>
        </p:sp>
        <p:sp>
          <p:nvSpPr>
            <p:cNvPr id="115" name="Freeform 18"/>
            <p:cNvSpPr>
              <a:spLocks noChangeArrowheads="1"/>
            </p:cNvSpPr>
            <p:nvPr/>
          </p:nvSpPr>
          <p:spPr bwMode="auto">
            <a:xfrm rot="16200000">
              <a:off x="4226052" y="3279217"/>
              <a:ext cx="211018" cy="1288421"/>
            </a:xfrm>
            <a:custGeom>
              <a:avLst/>
              <a:gdLst>
                <a:gd name="T0" fmla="*/ 254 w 255"/>
                <a:gd name="T1" fmla="*/ 0 h 1086"/>
                <a:gd name="T2" fmla="*/ 0 w 255"/>
                <a:gd name="T3" fmla="*/ 0 h 1086"/>
                <a:gd name="T4" fmla="*/ 0 w 255"/>
                <a:gd name="T5" fmla="*/ 1085 h 1086"/>
                <a:gd name="T6" fmla="*/ 254 w 255"/>
                <a:gd name="T7" fmla="*/ 1085 h 1086"/>
                <a:gd name="T8" fmla="*/ 254 w 255"/>
                <a:gd name="T9" fmla="*/ 0 h 10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1086">
                  <a:moveTo>
                    <a:pt x="254" y="0"/>
                  </a:moveTo>
                  <a:lnTo>
                    <a:pt x="0" y="0"/>
                  </a:lnTo>
                  <a:lnTo>
                    <a:pt x="0" y="1085"/>
                  </a:lnTo>
                  <a:lnTo>
                    <a:pt x="254" y="1085"/>
                  </a:lnTo>
                  <a:lnTo>
                    <a:pt x="254" y="0"/>
                  </a:lnTo>
                </a:path>
              </a:pathLst>
            </a:custGeom>
            <a:solidFill>
              <a:schemeClr val="accent4">
                <a:lumMod val="50000"/>
              </a:schemeClr>
            </a:solidFill>
            <a:ln>
              <a:noFill/>
            </a:ln>
            <a:effectLst/>
            <a:extLst/>
          </p:spPr>
          <p:txBody>
            <a:bodyPr wrap="none" anchor="ctr">
              <a:normAutofit/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78268494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1"/>
          <p:cNvSpPr>
            <a:spLocks noChangeArrowheads="1"/>
          </p:cNvSpPr>
          <p:nvPr/>
        </p:nvSpPr>
        <p:spPr bwMode="auto">
          <a:xfrm>
            <a:off x="2484" y="0"/>
            <a:ext cx="9144000" cy="6858000"/>
          </a:xfrm>
          <a:custGeom>
            <a:avLst/>
            <a:gdLst>
              <a:gd name="T0" fmla="*/ 19589 w 19590"/>
              <a:gd name="T1" fmla="*/ 11017 h 11018"/>
              <a:gd name="T2" fmla="*/ 0 w 19590"/>
              <a:gd name="T3" fmla="*/ 11017 h 11018"/>
              <a:gd name="T4" fmla="*/ 0 w 19590"/>
              <a:gd name="T5" fmla="*/ 0 h 11018"/>
              <a:gd name="T6" fmla="*/ 19589 w 19590"/>
              <a:gd name="T7" fmla="*/ 0 h 11018"/>
              <a:gd name="T8" fmla="*/ 19589 w 19590"/>
              <a:gd name="T9" fmla="*/ 11017 h 110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590" h="11018">
                <a:moveTo>
                  <a:pt x="19589" y="11017"/>
                </a:moveTo>
                <a:lnTo>
                  <a:pt x="0" y="11017"/>
                </a:lnTo>
                <a:lnTo>
                  <a:pt x="0" y="0"/>
                </a:lnTo>
                <a:lnTo>
                  <a:pt x="19589" y="0"/>
                </a:lnTo>
                <a:lnTo>
                  <a:pt x="19589" y="11017"/>
                </a:lnTo>
              </a:path>
            </a:pathLst>
          </a:custGeom>
          <a:gradFill flip="none" rotWithShape="1">
            <a:gsLst>
              <a:gs pos="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8100000" scaled="1"/>
            <a:tileRect/>
          </a:gradFill>
          <a:ln>
            <a:noFill/>
          </a:ln>
          <a:effectLst/>
          <a:extLst/>
        </p:spPr>
        <p:txBody>
          <a:bodyPr wrap="none" anchor="ctr"/>
          <a:lstStyle/>
          <a:p>
            <a:endParaRPr lang="en-US" sz="1350" dirty="0">
              <a:solidFill>
                <a:sysClr val="windowText" lastClr="000000"/>
              </a:solidFill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2226411" y="1488876"/>
            <a:ext cx="4262212" cy="1293251"/>
            <a:chOff x="3687350" y="2493599"/>
            <a:chExt cx="1288421" cy="1535338"/>
          </a:xfrm>
          <a:effectLst>
            <a:glow rad="254000">
              <a:schemeClr val="bg1">
                <a:alpha val="70000"/>
              </a:schemeClr>
            </a:glow>
            <a:outerShdw blurRad="190500" dist="254000" dir="2700000" algn="tl" rotWithShape="0">
              <a:prstClr val="black">
                <a:alpha val="17000"/>
              </a:prstClr>
            </a:outerShdw>
          </a:effectLst>
        </p:grpSpPr>
        <p:sp>
          <p:nvSpPr>
            <p:cNvPr id="6" name="Freeform 6"/>
            <p:cNvSpPr>
              <a:spLocks noChangeArrowheads="1"/>
            </p:cNvSpPr>
            <p:nvPr/>
          </p:nvSpPr>
          <p:spPr bwMode="auto">
            <a:xfrm rot="16200000">
              <a:off x="3773091" y="2618876"/>
              <a:ext cx="1116940" cy="1288421"/>
            </a:xfrm>
            <a:custGeom>
              <a:avLst/>
              <a:gdLst>
                <a:gd name="T0" fmla="*/ 1351 w 1352"/>
                <a:gd name="T1" fmla="*/ 0 h 1086"/>
                <a:gd name="T2" fmla="*/ 0 w 1352"/>
                <a:gd name="T3" fmla="*/ 0 h 1086"/>
                <a:gd name="T4" fmla="*/ 0 w 1352"/>
                <a:gd name="T5" fmla="*/ 1085 h 1086"/>
                <a:gd name="T6" fmla="*/ 1351 w 1352"/>
                <a:gd name="T7" fmla="*/ 1085 h 1086"/>
                <a:gd name="T8" fmla="*/ 1351 w 1352"/>
                <a:gd name="T9" fmla="*/ 0 h 10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52" h="1086">
                  <a:moveTo>
                    <a:pt x="1351" y="0"/>
                  </a:moveTo>
                  <a:lnTo>
                    <a:pt x="0" y="0"/>
                  </a:lnTo>
                  <a:lnTo>
                    <a:pt x="0" y="1085"/>
                  </a:lnTo>
                  <a:lnTo>
                    <a:pt x="1351" y="1085"/>
                  </a:lnTo>
                  <a:lnTo>
                    <a:pt x="1351" y="0"/>
                  </a:lnTo>
                </a:path>
              </a:pathLst>
            </a:custGeom>
            <a:gradFill flip="none" rotWithShape="0">
              <a:gsLst>
                <a:gs pos="0">
                  <a:schemeClr val="accent4">
                    <a:lumMod val="67000"/>
                  </a:schemeClr>
                </a:gs>
                <a:gs pos="48000">
                  <a:schemeClr val="accent4">
                    <a:lumMod val="97000"/>
                    <a:lumOff val="3000"/>
                  </a:schemeClr>
                </a:gs>
                <a:gs pos="100000">
                  <a:schemeClr val="accent4">
                    <a:lumMod val="60000"/>
                    <a:lumOff val="40000"/>
                  </a:schemeClr>
                </a:gs>
              </a:gsLst>
              <a:lin ang="16200000" scaled="1"/>
              <a:tileRect/>
            </a:gradFill>
            <a:ln>
              <a:noFill/>
            </a:ln>
            <a:effectLst/>
            <a:extLst/>
          </p:spPr>
          <p:txBody>
            <a:bodyPr wrap="none" anchor="ctr">
              <a:normAutofit/>
            </a:bodyPr>
            <a:lstStyle/>
            <a:p>
              <a:endParaRPr lang="en-US" sz="1350"/>
            </a:p>
          </p:txBody>
        </p:sp>
        <p:sp>
          <p:nvSpPr>
            <p:cNvPr id="7" name="Freeform 12"/>
            <p:cNvSpPr>
              <a:spLocks noChangeArrowheads="1"/>
            </p:cNvSpPr>
            <p:nvPr/>
          </p:nvSpPr>
          <p:spPr bwMode="auto">
            <a:xfrm rot="16200000">
              <a:off x="4226052" y="1954897"/>
              <a:ext cx="211018" cy="1288421"/>
            </a:xfrm>
            <a:custGeom>
              <a:avLst/>
              <a:gdLst>
                <a:gd name="T0" fmla="*/ 0 w 255"/>
                <a:gd name="T1" fmla="*/ 1085 h 1086"/>
                <a:gd name="T2" fmla="*/ 254 w 255"/>
                <a:gd name="T3" fmla="*/ 1085 h 1086"/>
                <a:gd name="T4" fmla="*/ 254 w 255"/>
                <a:gd name="T5" fmla="*/ 0 h 1086"/>
                <a:gd name="T6" fmla="*/ 0 w 255"/>
                <a:gd name="T7" fmla="*/ 0 h 1086"/>
                <a:gd name="T8" fmla="*/ 0 w 255"/>
                <a:gd name="T9" fmla="*/ 1085 h 10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1086">
                  <a:moveTo>
                    <a:pt x="0" y="1085"/>
                  </a:moveTo>
                  <a:lnTo>
                    <a:pt x="254" y="1085"/>
                  </a:lnTo>
                  <a:lnTo>
                    <a:pt x="254" y="0"/>
                  </a:lnTo>
                  <a:lnTo>
                    <a:pt x="0" y="0"/>
                  </a:lnTo>
                  <a:lnTo>
                    <a:pt x="0" y="1085"/>
                  </a:ln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/>
          </p:spPr>
          <p:txBody>
            <a:bodyPr wrap="none" anchor="ctr">
              <a:normAutofit/>
            </a:bodyPr>
            <a:lstStyle/>
            <a:p>
              <a:endParaRPr lang="en-US" sz="1350"/>
            </a:p>
          </p:txBody>
        </p:sp>
        <p:sp>
          <p:nvSpPr>
            <p:cNvPr id="8" name="Freeform 18"/>
            <p:cNvSpPr>
              <a:spLocks noChangeArrowheads="1"/>
            </p:cNvSpPr>
            <p:nvPr/>
          </p:nvSpPr>
          <p:spPr bwMode="auto">
            <a:xfrm rot="16200000">
              <a:off x="4226052" y="3279217"/>
              <a:ext cx="211018" cy="1288421"/>
            </a:xfrm>
            <a:custGeom>
              <a:avLst/>
              <a:gdLst>
                <a:gd name="T0" fmla="*/ 254 w 255"/>
                <a:gd name="T1" fmla="*/ 0 h 1086"/>
                <a:gd name="T2" fmla="*/ 0 w 255"/>
                <a:gd name="T3" fmla="*/ 0 h 1086"/>
                <a:gd name="T4" fmla="*/ 0 w 255"/>
                <a:gd name="T5" fmla="*/ 1085 h 1086"/>
                <a:gd name="T6" fmla="*/ 254 w 255"/>
                <a:gd name="T7" fmla="*/ 1085 h 1086"/>
                <a:gd name="T8" fmla="*/ 254 w 255"/>
                <a:gd name="T9" fmla="*/ 0 h 10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1086">
                  <a:moveTo>
                    <a:pt x="254" y="0"/>
                  </a:moveTo>
                  <a:lnTo>
                    <a:pt x="0" y="0"/>
                  </a:lnTo>
                  <a:lnTo>
                    <a:pt x="0" y="1085"/>
                  </a:lnTo>
                  <a:lnTo>
                    <a:pt x="254" y="1085"/>
                  </a:lnTo>
                  <a:lnTo>
                    <a:pt x="254" y="0"/>
                  </a:lnTo>
                </a:path>
              </a:pathLst>
            </a:custGeom>
            <a:solidFill>
              <a:schemeClr val="accent4">
                <a:lumMod val="50000"/>
              </a:schemeClr>
            </a:solidFill>
            <a:ln>
              <a:noFill/>
            </a:ln>
            <a:effectLst/>
            <a:extLst/>
          </p:spPr>
          <p:txBody>
            <a:bodyPr wrap="none" anchor="ctr">
              <a:normAutofit/>
            </a:bodyPr>
            <a:lstStyle/>
            <a:p>
              <a:endParaRPr lang="en-US" sz="1350"/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6755484" y="1510919"/>
            <a:ext cx="2129446" cy="1293252"/>
            <a:chOff x="9111068" y="2493599"/>
            <a:chExt cx="2528063" cy="1535339"/>
          </a:xfrm>
          <a:effectLst>
            <a:glow rad="254000">
              <a:schemeClr val="bg1">
                <a:alpha val="70000"/>
              </a:schemeClr>
            </a:glow>
            <a:outerShdw blurRad="190500" dist="254000" dir="2700000" algn="tl" rotWithShape="0">
              <a:prstClr val="black">
                <a:alpha val="17000"/>
              </a:prstClr>
            </a:outerShdw>
          </a:effectLst>
        </p:grpSpPr>
        <p:sp>
          <p:nvSpPr>
            <p:cNvPr id="10" name="Freeform 4"/>
            <p:cNvSpPr>
              <a:spLocks noChangeArrowheads="1"/>
            </p:cNvSpPr>
            <p:nvPr/>
          </p:nvSpPr>
          <p:spPr bwMode="auto">
            <a:xfrm rot="16200000">
              <a:off x="10747601" y="2817243"/>
              <a:ext cx="924114" cy="858946"/>
            </a:xfrm>
            <a:custGeom>
              <a:avLst/>
              <a:gdLst>
                <a:gd name="T0" fmla="*/ 1118 w 1119"/>
                <a:gd name="T1" fmla="*/ 77 h 721"/>
                <a:gd name="T2" fmla="*/ 1118 w 1119"/>
                <a:gd name="T3" fmla="*/ 77 h 721"/>
                <a:gd name="T4" fmla="*/ 575 w 1119"/>
                <a:gd name="T5" fmla="*/ 0 h 721"/>
                <a:gd name="T6" fmla="*/ 0 w 1119"/>
                <a:gd name="T7" fmla="*/ 77 h 721"/>
                <a:gd name="T8" fmla="*/ 575 w 1119"/>
                <a:gd name="T9" fmla="*/ 720 h 721"/>
                <a:gd name="T10" fmla="*/ 1118 w 1119"/>
                <a:gd name="T11" fmla="*/ 77 h 7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19" h="721">
                  <a:moveTo>
                    <a:pt x="1118" y="77"/>
                  </a:moveTo>
                  <a:lnTo>
                    <a:pt x="1118" y="77"/>
                  </a:lnTo>
                  <a:cubicBezTo>
                    <a:pt x="952" y="33"/>
                    <a:pt x="775" y="0"/>
                    <a:pt x="575" y="0"/>
                  </a:cubicBezTo>
                  <a:cubicBezTo>
                    <a:pt x="366" y="0"/>
                    <a:pt x="178" y="33"/>
                    <a:pt x="0" y="77"/>
                  </a:cubicBezTo>
                  <a:cubicBezTo>
                    <a:pt x="575" y="720"/>
                    <a:pt x="575" y="720"/>
                    <a:pt x="575" y="720"/>
                  </a:cubicBezTo>
                  <a:lnTo>
                    <a:pt x="1118" y="77"/>
                  </a:lnTo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normAutofit/>
            </a:bodyPr>
            <a:lstStyle/>
            <a:p>
              <a:endParaRPr lang="en-US" sz="1350"/>
            </a:p>
          </p:txBody>
        </p:sp>
        <p:sp>
          <p:nvSpPr>
            <p:cNvPr id="11" name="Freeform 5"/>
            <p:cNvSpPr>
              <a:spLocks noChangeArrowheads="1"/>
            </p:cNvSpPr>
            <p:nvPr/>
          </p:nvSpPr>
          <p:spPr bwMode="auto">
            <a:xfrm rot="16200000">
              <a:off x="9308074" y="2457316"/>
              <a:ext cx="1535339" cy="1607905"/>
            </a:xfrm>
            <a:custGeom>
              <a:avLst/>
              <a:gdLst>
                <a:gd name="T0" fmla="*/ 1848 w 1860"/>
                <a:gd name="T1" fmla="*/ 931 h 1352"/>
                <a:gd name="T2" fmla="*/ 1848 w 1860"/>
                <a:gd name="T3" fmla="*/ 931 h 1352"/>
                <a:gd name="T4" fmla="*/ 1605 w 1860"/>
                <a:gd name="T5" fmla="*/ 410 h 1352"/>
                <a:gd name="T6" fmla="*/ 1605 w 1860"/>
                <a:gd name="T7" fmla="*/ 288 h 1352"/>
                <a:gd name="T8" fmla="*/ 1605 w 1860"/>
                <a:gd name="T9" fmla="*/ 211 h 1352"/>
                <a:gd name="T10" fmla="*/ 1605 w 1860"/>
                <a:gd name="T11" fmla="*/ 0 h 1352"/>
                <a:gd name="T12" fmla="*/ 1151 w 1860"/>
                <a:gd name="T13" fmla="*/ 632 h 1352"/>
                <a:gd name="T14" fmla="*/ 929 w 1860"/>
                <a:gd name="T15" fmla="*/ 676 h 1352"/>
                <a:gd name="T16" fmla="*/ 929 w 1860"/>
                <a:gd name="T17" fmla="*/ 676 h 1352"/>
                <a:gd name="T18" fmla="*/ 697 w 1860"/>
                <a:gd name="T19" fmla="*/ 632 h 1352"/>
                <a:gd name="T20" fmla="*/ 254 w 1860"/>
                <a:gd name="T21" fmla="*/ 0 h 1352"/>
                <a:gd name="T22" fmla="*/ 254 w 1860"/>
                <a:gd name="T23" fmla="*/ 211 h 1352"/>
                <a:gd name="T24" fmla="*/ 254 w 1860"/>
                <a:gd name="T25" fmla="*/ 288 h 1352"/>
                <a:gd name="T26" fmla="*/ 254 w 1860"/>
                <a:gd name="T27" fmla="*/ 410 h 1352"/>
                <a:gd name="T28" fmla="*/ 11 w 1860"/>
                <a:gd name="T29" fmla="*/ 931 h 1352"/>
                <a:gd name="T30" fmla="*/ 0 w 1860"/>
                <a:gd name="T31" fmla="*/ 931 h 1352"/>
                <a:gd name="T32" fmla="*/ 387 w 1860"/>
                <a:gd name="T33" fmla="*/ 1351 h 1352"/>
                <a:gd name="T34" fmla="*/ 962 w 1860"/>
                <a:gd name="T35" fmla="*/ 1274 h 1352"/>
                <a:gd name="T36" fmla="*/ 1505 w 1860"/>
                <a:gd name="T37" fmla="*/ 1351 h 1352"/>
                <a:gd name="T38" fmla="*/ 1859 w 1860"/>
                <a:gd name="T39" fmla="*/ 931 h 1352"/>
                <a:gd name="T40" fmla="*/ 1848 w 1860"/>
                <a:gd name="T41" fmla="*/ 931 h 1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860" h="1352">
                  <a:moveTo>
                    <a:pt x="1848" y="931"/>
                  </a:moveTo>
                  <a:lnTo>
                    <a:pt x="1848" y="931"/>
                  </a:lnTo>
                  <a:cubicBezTo>
                    <a:pt x="1704" y="809"/>
                    <a:pt x="1605" y="620"/>
                    <a:pt x="1605" y="410"/>
                  </a:cubicBezTo>
                  <a:cubicBezTo>
                    <a:pt x="1605" y="288"/>
                    <a:pt x="1605" y="288"/>
                    <a:pt x="1605" y="288"/>
                  </a:cubicBezTo>
                  <a:cubicBezTo>
                    <a:pt x="1605" y="211"/>
                    <a:pt x="1605" y="211"/>
                    <a:pt x="1605" y="211"/>
                  </a:cubicBezTo>
                  <a:cubicBezTo>
                    <a:pt x="1605" y="0"/>
                    <a:pt x="1605" y="0"/>
                    <a:pt x="1605" y="0"/>
                  </a:cubicBezTo>
                  <a:cubicBezTo>
                    <a:pt x="1605" y="288"/>
                    <a:pt x="1416" y="543"/>
                    <a:pt x="1151" y="632"/>
                  </a:cubicBezTo>
                  <a:cubicBezTo>
                    <a:pt x="1084" y="665"/>
                    <a:pt x="1006" y="676"/>
                    <a:pt x="929" y="676"/>
                  </a:cubicBezTo>
                  <a:lnTo>
                    <a:pt x="929" y="676"/>
                  </a:lnTo>
                  <a:cubicBezTo>
                    <a:pt x="852" y="676"/>
                    <a:pt x="775" y="665"/>
                    <a:pt x="697" y="632"/>
                  </a:cubicBezTo>
                  <a:cubicBezTo>
                    <a:pt x="443" y="543"/>
                    <a:pt x="254" y="288"/>
                    <a:pt x="254" y="0"/>
                  </a:cubicBezTo>
                  <a:cubicBezTo>
                    <a:pt x="254" y="211"/>
                    <a:pt x="254" y="211"/>
                    <a:pt x="254" y="211"/>
                  </a:cubicBezTo>
                  <a:cubicBezTo>
                    <a:pt x="254" y="288"/>
                    <a:pt x="254" y="288"/>
                    <a:pt x="254" y="288"/>
                  </a:cubicBezTo>
                  <a:cubicBezTo>
                    <a:pt x="254" y="410"/>
                    <a:pt x="254" y="410"/>
                    <a:pt x="254" y="410"/>
                  </a:cubicBezTo>
                  <a:cubicBezTo>
                    <a:pt x="254" y="620"/>
                    <a:pt x="155" y="809"/>
                    <a:pt x="11" y="931"/>
                  </a:cubicBezTo>
                  <a:cubicBezTo>
                    <a:pt x="0" y="931"/>
                    <a:pt x="0" y="931"/>
                    <a:pt x="0" y="931"/>
                  </a:cubicBezTo>
                  <a:cubicBezTo>
                    <a:pt x="387" y="1351"/>
                    <a:pt x="387" y="1351"/>
                    <a:pt x="387" y="1351"/>
                  </a:cubicBezTo>
                  <a:cubicBezTo>
                    <a:pt x="565" y="1307"/>
                    <a:pt x="753" y="1274"/>
                    <a:pt x="962" y="1274"/>
                  </a:cubicBezTo>
                  <a:cubicBezTo>
                    <a:pt x="1162" y="1274"/>
                    <a:pt x="1339" y="1307"/>
                    <a:pt x="1505" y="1351"/>
                  </a:cubicBezTo>
                  <a:cubicBezTo>
                    <a:pt x="1859" y="931"/>
                    <a:pt x="1859" y="931"/>
                    <a:pt x="1859" y="931"/>
                  </a:cubicBezTo>
                  <a:lnTo>
                    <a:pt x="1848" y="931"/>
                  </a:lnTo>
                </a:path>
              </a:pathLst>
            </a:custGeom>
            <a:gradFill flip="none" rotWithShape="1">
              <a:gsLst>
                <a:gs pos="0">
                  <a:schemeClr val="accent2">
                    <a:lumMod val="40000"/>
                    <a:lumOff val="60000"/>
                    <a:shade val="30000"/>
                    <a:satMod val="115000"/>
                  </a:schemeClr>
                </a:gs>
                <a:gs pos="50000">
                  <a:schemeClr val="accent2">
                    <a:lumMod val="40000"/>
                    <a:lumOff val="60000"/>
                    <a:shade val="67500"/>
                    <a:satMod val="115000"/>
                  </a:schemeClr>
                </a:gs>
                <a:gs pos="100000">
                  <a:schemeClr val="accent2">
                    <a:lumMod val="40000"/>
                    <a:lumOff val="60000"/>
                    <a:shade val="100000"/>
                    <a:satMod val="115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normAutofit/>
            </a:bodyPr>
            <a:lstStyle/>
            <a:p>
              <a:endParaRPr lang="en-US" sz="1350"/>
            </a:p>
          </p:txBody>
        </p:sp>
        <p:sp>
          <p:nvSpPr>
            <p:cNvPr id="12" name="Freeform 11"/>
            <p:cNvSpPr>
              <a:spLocks noChangeArrowheads="1"/>
            </p:cNvSpPr>
            <p:nvPr/>
          </p:nvSpPr>
          <p:spPr bwMode="auto">
            <a:xfrm rot="16200000">
              <a:off x="9039684" y="2776001"/>
              <a:ext cx="1116940" cy="974171"/>
            </a:xfrm>
            <a:custGeom>
              <a:avLst/>
              <a:gdLst>
                <a:gd name="T0" fmla="*/ 0 w 1352"/>
                <a:gd name="T1" fmla="*/ 143 h 820"/>
                <a:gd name="T2" fmla="*/ 0 w 1352"/>
                <a:gd name="T3" fmla="*/ 143 h 820"/>
                <a:gd name="T4" fmla="*/ 443 w 1352"/>
                <a:gd name="T5" fmla="*/ 775 h 820"/>
                <a:gd name="T6" fmla="*/ 675 w 1352"/>
                <a:gd name="T7" fmla="*/ 819 h 820"/>
                <a:gd name="T8" fmla="*/ 675 w 1352"/>
                <a:gd name="T9" fmla="*/ 819 h 820"/>
                <a:gd name="T10" fmla="*/ 897 w 1352"/>
                <a:gd name="T11" fmla="*/ 775 h 820"/>
                <a:gd name="T12" fmla="*/ 1351 w 1352"/>
                <a:gd name="T13" fmla="*/ 143 h 820"/>
                <a:gd name="T14" fmla="*/ 1351 w 1352"/>
                <a:gd name="T15" fmla="*/ 0 h 820"/>
                <a:gd name="T16" fmla="*/ 0 w 1352"/>
                <a:gd name="T17" fmla="*/ 0 h 820"/>
                <a:gd name="T18" fmla="*/ 0 w 1352"/>
                <a:gd name="T19" fmla="*/ 143 h 8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52" h="820">
                  <a:moveTo>
                    <a:pt x="0" y="143"/>
                  </a:moveTo>
                  <a:lnTo>
                    <a:pt x="0" y="143"/>
                  </a:lnTo>
                  <a:cubicBezTo>
                    <a:pt x="0" y="431"/>
                    <a:pt x="189" y="686"/>
                    <a:pt x="443" y="775"/>
                  </a:cubicBezTo>
                  <a:cubicBezTo>
                    <a:pt x="521" y="808"/>
                    <a:pt x="598" y="819"/>
                    <a:pt x="675" y="819"/>
                  </a:cubicBezTo>
                  <a:lnTo>
                    <a:pt x="675" y="819"/>
                  </a:lnTo>
                  <a:cubicBezTo>
                    <a:pt x="752" y="819"/>
                    <a:pt x="830" y="808"/>
                    <a:pt x="897" y="775"/>
                  </a:cubicBezTo>
                  <a:cubicBezTo>
                    <a:pt x="1162" y="686"/>
                    <a:pt x="1351" y="431"/>
                    <a:pt x="1351" y="143"/>
                  </a:cubicBezTo>
                  <a:cubicBezTo>
                    <a:pt x="1351" y="0"/>
                    <a:pt x="1351" y="0"/>
                    <a:pt x="1351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43"/>
                  </a:lnTo>
                </a:path>
              </a:pathLst>
            </a:custGeom>
            <a:gradFill flip="none" rotWithShape="0">
              <a:gsLst>
                <a:gs pos="0">
                  <a:schemeClr val="accent4">
                    <a:lumMod val="67000"/>
                  </a:schemeClr>
                </a:gs>
                <a:gs pos="48000">
                  <a:schemeClr val="accent4">
                    <a:lumMod val="97000"/>
                    <a:lumOff val="3000"/>
                  </a:schemeClr>
                </a:gs>
                <a:gs pos="100000">
                  <a:schemeClr val="accent4">
                    <a:lumMod val="60000"/>
                    <a:lumOff val="40000"/>
                  </a:schemeClr>
                </a:gs>
              </a:gsLst>
              <a:lin ang="16200000" scaled="1"/>
              <a:tileRect/>
            </a:gradFill>
            <a:ln>
              <a:noFill/>
            </a:ln>
            <a:effectLst/>
            <a:extLst/>
          </p:spPr>
          <p:txBody>
            <a:bodyPr wrap="none" anchor="ctr">
              <a:normAutofit/>
            </a:bodyPr>
            <a:lstStyle/>
            <a:p>
              <a:endParaRPr lang="en-US" sz="1350"/>
            </a:p>
          </p:txBody>
        </p:sp>
        <p:sp>
          <p:nvSpPr>
            <p:cNvPr id="13" name="Freeform 17"/>
            <p:cNvSpPr>
              <a:spLocks noChangeArrowheads="1"/>
            </p:cNvSpPr>
            <p:nvPr/>
          </p:nvSpPr>
          <p:spPr bwMode="auto">
            <a:xfrm rot="16200000">
              <a:off x="9644532" y="1960135"/>
              <a:ext cx="211018" cy="1277945"/>
            </a:xfrm>
            <a:custGeom>
              <a:avLst/>
              <a:gdLst>
                <a:gd name="T0" fmla="*/ 0 w 255"/>
                <a:gd name="T1" fmla="*/ 0 h 1075"/>
                <a:gd name="T2" fmla="*/ 0 w 255"/>
                <a:gd name="T3" fmla="*/ 0 h 1075"/>
                <a:gd name="T4" fmla="*/ 0 w 255"/>
                <a:gd name="T5" fmla="*/ 143 h 1075"/>
                <a:gd name="T6" fmla="*/ 0 w 255"/>
                <a:gd name="T7" fmla="*/ 354 h 1075"/>
                <a:gd name="T8" fmla="*/ 0 w 255"/>
                <a:gd name="T9" fmla="*/ 431 h 1075"/>
                <a:gd name="T10" fmla="*/ 0 w 255"/>
                <a:gd name="T11" fmla="*/ 553 h 1075"/>
                <a:gd name="T12" fmla="*/ 243 w 255"/>
                <a:gd name="T13" fmla="*/ 1074 h 1075"/>
                <a:gd name="T14" fmla="*/ 254 w 255"/>
                <a:gd name="T15" fmla="*/ 1074 h 1075"/>
                <a:gd name="T16" fmla="*/ 254 w 255"/>
                <a:gd name="T17" fmla="*/ 0 h 1075"/>
                <a:gd name="T18" fmla="*/ 0 w 255"/>
                <a:gd name="T19" fmla="*/ 0 h 10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5" h="1075">
                  <a:moveTo>
                    <a:pt x="0" y="0"/>
                  </a:moveTo>
                  <a:lnTo>
                    <a:pt x="0" y="0"/>
                  </a:lnTo>
                  <a:cubicBezTo>
                    <a:pt x="0" y="143"/>
                    <a:pt x="0" y="143"/>
                    <a:pt x="0" y="143"/>
                  </a:cubicBezTo>
                  <a:cubicBezTo>
                    <a:pt x="0" y="354"/>
                    <a:pt x="0" y="354"/>
                    <a:pt x="0" y="354"/>
                  </a:cubicBezTo>
                  <a:cubicBezTo>
                    <a:pt x="0" y="431"/>
                    <a:pt x="0" y="431"/>
                    <a:pt x="0" y="431"/>
                  </a:cubicBezTo>
                  <a:cubicBezTo>
                    <a:pt x="0" y="553"/>
                    <a:pt x="0" y="553"/>
                    <a:pt x="0" y="553"/>
                  </a:cubicBezTo>
                  <a:cubicBezTo>
                    <a:pt x="0" y="763"/>
                    <a:pt x="99" y="952"/>
                    <a:pt x="243" y="1074"/>
                  </a:cubicBezTo>
                  <a:cubicBezTo>
                    <a:pt x="254" y="1074"/>
                    <a:pt x="254" y="1074"/>
                    <a:pt x="254" y="1074"/>
                  </a:cubicBezTo>
                  <a:cubicBezTo>
                    <a:pt x="254" y="0"/>
                    <a:pt x="254" y="0"/>
                    <a:pt x="254" y="0"/>
                  </a:cubicBezTo>
                  <a:lnTo>
                    <a:pt x="0" y="0"/>
                  </a:ln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/>
          </p:spPr>
          <p:txBody>
            <a:bodyPr wrap="none" anchor="ctr">
              <a:normAutofit/>
            </a:bodyPr>
            <a:lstStyle/>
            <a:p>
              <a:endParaRPr lang="en-US" sz="1350"/>
            </a:p>
          </p:txBody>
        </p:sp>
        <p:sp>
          <p:nvSpPr>
            <p:cNvPr id="14" name="Freeform 23"/>
            <p:cNvSpPr>
              <a:spLocks noChangeArrowheads="1"/>
            </p:cNvSpPr>
            <p:nvPr/>
          </p:nvSpPr>
          <p:spPr bwMode="auto">
            <a:xfrm rot="16200000">
              <a:off x="9644532" y="3284456"/>
              <a:ext cx="211018" cy="1277945"/>
            </a:xfrm>
            <a:custGeom>
              <a:avLst/>
              <a:gdLst>
                <a:gd name="T0" fmla="*/ 254 w 255"/>
                <a:gd name="T1" fmla="*/ 553 h 1075"/>
                <a:gd name="T2" fmla="*/ 254 w 255"/>
                <a:gd name="T3" fmla="*/ 553 h 1075"/>
                <a:gd name="T4" fmla="*/ 254 w 255"/>
                <a:gd name="T5" fmla="*/ 431 h 1075"/>
                <a:gd name="T6" fmla="*/ 254 w 255"/>
                <a:gd name="T7" fmla="*/ 354 h 1075"/>
                <a:gd name="T8" fmla="*/ 254 w 255"/>
                <a:gd name="T9" fmla="*/ 143 h 1075"/>
                <a:gd name="T10" fmla="*/ 254 w 255"/>
                <a:gd name="T11" fmla="*/ 0 h 1075"/>
                <a:gd name="T12" fmla="*/ 0 w 255"/>
                <a:gd name="T13" fmla="*/ 0 h 1075"/>
                <a:gd name="T14" fmla="*/ 0 w 255"/>
                <a:gd name="T15" fmla="*/ 1074 h 1075"/>
                <a:gd name="T16" fmla="*/ 11 w 255"/>
                <a:gd name="T17" fmla="*/ 1074 h 1075"/>
                <a:gd name="T18" fmla="*/ 254 w 255"/>
                <a:gd name="T19" fmla="*/ 553 h 10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5" h="1075">
                  <a:moveTo>
                    <a:pt x="254" y="553"/>
                  </a:moveTo>
                  <a:lnTo>
                    <a:pt x="254" y="553"/>
                  </a:lnTo>
                  <a:cubicBezTo>
                    <a:pt x="254" y="431"/>
                    <a:pt x="254" y="431"/>
                    <a:pt x="254" y="431"/>
                  </a:cubicBezTo>
                  <a:cubicBezTo>
                    <a:pt x="254" y="354"/>
                    <a:pt x="254" y="354"/>
                    <a:pt x="254" y="354"/>
                  </a:cubicBezTo>
                  <a:cubicBezTo>
                    <a:pt x="254" y="143"/>
                    <a:pt x="254" y="143"/>
                    <a:pt x="254" y="143"/>
                  </a:cubicBezTo>
                  <a:cubicBezTo>
                    <a:pt x="254" y="0"/>
                    <a:pt x="254" y="0"/>
                    <a:pt x="25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074"/>
                    <a:pt x="0" y="1074"/>
                    <a:pt x="0" y="1074"/>
                  </a:cubicBezTo>
                  <a:cubicBezTo>
                    <a:pt x="11" y="1074"/>
                    <a:pt x="11" y="1074"/>
                    <a:pt x="11" y="1074"/>
                  </a:cubicBezTo>
                  <a:cubicBezTo>
                    <a:pt x="155" y="952"/>
                    <a:pt x="254" y="763"/>
                    <a:pt x="254" y="553"/>
                  </a:cubicBezTo>
                </a:path>
              </a:pathLst>
            </a:custGeom>
            <a:solidFill>
              <a:schemeClr val="accent4">
                <a:lumMod val="50000"/>
              </a:schemeClr>
            </a:solidFill>
            <a:ln>
              <a:noFill/>
            </a:ln>
            <a:effectLst/>
            <a:extLst/>
          </p:spPr>
          <p:txBody>
            <a:bodyPr wrap="none" anchor="ctr">
              <a:normAutofit/>
            </a:bodyPr>
            <a:lstStyle/>
            <a:p>
              <a:endParaRPr lang="en-US" sz="1350"/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210197" y="1449036"/>
            <a:ext cx="1738189" cy="1333091"/>
            <a:chOff x="1133993" y="2493597"/>
            <a:chExt cx="2063565" cy="1582636"/>
          </a:xfrm>
          <a:effectLst>
            <a:glow rad="254000">
              <a:schemeClr val="bg1">
                <a:alpha val="70000"/>
              </a:schemeClr>
            </a:glow>
            <a:outerShdw blurRad="190500" dist="254000" dir="2700000" algn="tl" rotWithShape="0">
              <a:prstClr val="black">
                <a:alpha val="17000"/>
              </a:prstClr>
            </a:outerShdw>
          </a:effectLst>
        </p:grpSpPr>
        <p:sp>
          <p:nvSpPr>
            <p:cNvPr id="16" name="Freeform 24"/>
            <p:cNvSpPr>
              <a:spLocks noChangeArrowheads="1"/>
            </p:cNvSpPr>
            <p:nvPr/>
          </p:nvSpPr>
          <p:spPr bwMode="auto">
            <a:xfrm rot="16200000">
              <a:off x="1297714" y="2333513"/>
              <a:ext cx="1578999" cy="1906441"/>
            </a:xfrm>
            <a:custGeom>
              <a:avLst/>
              <a:gdLst>
                <a:gd name="T0" fmla="*/ 963 w 1916"/>
                <a:gd name="T1" fmla="*/ 0 h 1607"/>
                <a:gd name="T2" fmla="*/ 963 w 1916"/>
                <a:gd name="T3" fmla="*/ 0 h 1607"/>
                <a:gd name="T4" fmla="*/ 56 w 1916"/>
                <a:gd name="T5" fmla="*/ 521 h 1607"/>
                <a:gd name="T6" fmla="*/ 56 w 1916"/>
                <a:gd name="T7" fmla="*/ 787 h 1607"/>
                <a:gd name="T8" fmla="*/ 56 w 1916"/>
                <a:gd name="T9" fmla="*/ 1606 h 1607"/>
                <a:gd name="T10" fmla="*/ 1915 w 1916"/>
                <a:gd name="T11" fmla="*/ 1606 h 1607"/>
                <a:gd name="T12" fmla="*/ 1915 w 1916"/>
                <a:gd name="T13" fmla="*/ 787 h 1607"/>
                <a:gd name="T14" fmla="*/ 1915 w 1916"/>
                <a:gd name="T15" fmla="*/ 521 h 1607"/>
                <a:gd name="T16" fmla="*/ 963 w 1916"/>
                <a:gd name="T17" fmla="*/ 0 h 16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16" h="1607">
                  <a:moveTo>
                    <a:pt x="963" y="0"/>
                  </a:moveTo>
                  <a:lnTo>
                    <a:pt x="963" y="0"/>
                  </a:lnTo>
                  <a:cubicBezTo>
                    <a:pt x="0" y="0"/>
                    <a:pt x="56" y="521"/>
                    <a:pt x="56" y="521"/>
                  </a:cubicBezTo>
                  <a:cubicBezTo>
                    <a:pt x="56" y="787"/>
                    <a:pt x="56" y="787"/>
                    <a:pt x="56" y="787"/>
                  </a:cubicBezTo>
                  <a:cubicBezTo>
                    <a:pt x="56" y="1606"/>
                    <a:pt x="56" y="1606"/>
                    <a:pt x="56" y="1606"/>
                  </a:cubicBezTo>
                  <a:cubicBezTo>
                    <a:pt x="1915" y="1606"/>
                    <a:pt x="1915" y="1606"/>
                    <a:pt x="1915" y="1606"/>
                  </a:cubicBezTo>
                  <a:cubicBezTo>
                    <a:pt x="1915" y="787"/>
                    <a:pt x="1915" y="787"/>
                    <a:pt x="1915" y="787"/>
                  </a:cubicBezTo>
                  <a:cubicBezTo>
                    <a:pt x="1915" y="521"/>
                    <a:pt x="1915" y="521"/>
                    <a:pt x="1915" y="521"/>
                  </a:cubicBezTo>
                  <a:cubicBezTo>
                    <a:pt x="1915" y="521"/>
                    <a:pt x="1915" y="0"/>
                    <a:pt x="963" y="0"/>
                  </a:cubicBezTo>
                </a:path>
              </a:pathLst>
            </a:custGeom>
            <a:gradFill flip="none" rotWithShape="0">
              <a:gsLst>
                <a:gs pos="7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32000">
                  <a:schemeClr val="accent3">
                    <a:lumMod val="30000"/>
                    <a:lumOff val="70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/>
            <a:extLst/>
          </p:spPr>
          <p:txBody>
            <a:bodyPr wrap="none" anchor="ctr">
              <a:normAutofit/>
            </a:bodyPr>
            <a:lstStyle/>
            <a:p>
              <a:endParaRPr lang="en-US" sz="1350"/>
            </a:p>
          </p:txBody>
        </p:sp>
        <p:sp>
          <p:nvSpPr>
            <p:cNvPr id="17" name="Freeform 25"/>
            <p:cNvSpPr>
              <a:spLocks noChangeArrowheads="1"/>
            </p:cNvSpPr>
            <p:nvPr/>
          </p:nvSpPr>
          <p:spPr bwMode="auto">
            <a:xfrm rot="16200000">
              <a:off x="2092071" y="3075336"/>
              <a:ext cx="1535339" cy="371862"/>
            </a:xfrm>
            <a:custGeom>
              <a:avLst/>
              <a:gdLst>
                <a:gd name="T0" fmla="*/ 0 w 1860"/>
                <a:gd name="T1" fmla="*/ 310 h 311"/>
                <a:gd name="T2" fmla="*/ 1859 w 1860"/>
                <a:gd name="T3" fmla="*/ 310 h 311"/>
                <a:gd name="T4" fmla="*/ 1859 w 1860"/>
                <a:gd name="T5" fmla="*/ 0 h 311"/>
                <a:gd name="T6" fmla="*/ 0 w 1860"/>
                <a:gd name="T7" fmla="*/ 0 h 311"/>
                <a:gd name="T8" fmla="*/ 0 w 1860"/>
                <a:gd name="T9" fmla="*/ 310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60" h="311">
                  <a:moveTo>
                    <a:pt x="0" y="310"/>
                  </a:moveTo>
                  <a:lnTo>
                    <a:pt x="1859" y="310"/>
                  </a:lnTo>
                  <a:lnTo>
                    <a:pt x="1859" y="0"/>
                  </a:lnTo>
                  <a:lnTo>
                    <a:pt x="0" y="0"/>
                  </a:lnTo>
                  <a:lnTo>
                    <a:pt x="0" y="310"/>
                  </a:ln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wrap="none" anchor="ctr">
              <a:normAutofit/>
            </a:bodyPr>
            <a:lstStyle/>
            <a:p>
              <a:endParaRPr lang="en-US" sz="1350"/>
            </a:p>
          </p:txBody>
        </p:sp>
        <p:sp>
          <p:nvSpPr>
            <p:cNvPr id="18" name="Freeform 26"/>
            <p:cNvSpPr>
              <a:spLocks noChangeArrowheads="1"/>
            </p:cNvSpPr>
            <p:nvPr/>
          </p:nvSpPr>
          <p:spPr bwMode="auto">
            <a:xfrm rot="16200000">
              <a:off x="1110466" y="2997275"/>
              <a:ext cx="502078" cy="172838"/>
            </a:xfrm>
            <a:custGeom>
              <a:avLst/>
              <a:gdLst>
                <a:gd name="T0" fmla="*/ 608 w 609"/>
                <a:gd name="T1" fmla="*/ 78 h 145"/>
                <a:gd name="T2" fmla="*/ 608 w 609"/>
                <a:gd name="T3" fmla="*/ 78 h 145"/>
                <a:gd name="T4" fmla="*/ 309 w 609"/>
                <a:gd name="T5" fmla="*/ 0 h 145"/>
                <a:gd name="T6" fmla="*/ 0 w 609"/>
                <a:gd name="T7" fmla="*/ 78 h 145"/>
                <a:gd name="T8" fmla="*/ 309 w 609"/>
                <a:gd name="T9" fmla="*/ 144 h 145"/>
                <a:gd name="T10" fmla="*/ 608 w 609"/>
                <a:gd name="T11" fmla="*/ 78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09" h="145">
                  <a:moveTo>
                    <a:pt x="608" y="78"/>
                  </a:moveTo>
                  <a:lnTo>
                    <a:pt x="608" y="78"/>
                  </a:lnTo>
                  <a:cubicBezTo>
                    <a:pt x="608" y="34"/>
                    <a:pt x="475" y="0"/>
                    <a:pt x="309" y="0"/>
                  </a:cubicBezTo>
                  <a:cubicBezTo>
                    <a:pt x="133" y="0"/>
                    <a:pt x="0" y="34"/>
                    <a:pt x="0" y="78"/>
                  </a:cubicBezTo>
                  <a:cubicBezTo>
                    <a:pt x="0" y="111"/>
                    <a:pt x="133" y="144"/>
                    <a:pt x="309" y="144"/>
                  </a:cubicBezTo>
                  <a:cubicBezTo>
                    <a:pt x="475" y="144"/>
                    <a:pt x="608" y="111"/>
                    <a:pt x="608" y="78"/>
                  </a:cubicBezTo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normAutofit fontScale="32500" lnSpcReduction="20000"/>
            </a:bodyPr>
            <a:lstStyle/>
            <a:p>
              <a:endParaRPr lang="en-US" sz="1350"/>
            </a:p>
          </p:txBody>
        </p:sp>
        <p:sp>
          <p:nvSpPr>
            <p:cNvPr id="19" name="Freeform 54"/>
            <p:cNvSpPr>
              <a:spLocks noChangeArrowheads="1"/>
            </p:cNvSpPr>
            <p:nvPr/>
          </p:nvSpPr>
          <p:spPr bwMode="auto">
            <a:xfrm rot="16200000">
              <a:off x="2312046" y="3143425"/>
              <a:ext cx="1535339" cy="235685"/>
            </a:xfrm>
            <a:custGeom>
              <a:avLst/>
              <a:gdLst>
                <a:gd name="T0" fmla="*/ 0 w 1860"/>
                <a:gd name="T1" fmla="*/ 199 h 200"/>
                <a:gd name="T2" fmla="*/ 1859 w 1860"/>
                <a:gd name="T3" fmla="*/ 199 h 200"/>
                <a:gd name="T4" fmla="*/ 1859 w 1860"/>
                <a:gd name="T5" fmla="*/ 0 h 200"/>
                <a:gd name="T6" fmla="*/ 0 w 1860"/>
                <a:gd name="T7" fmla="*/ 0 h 200"/>
                <a:gd name="T8" fmla="*/ 0 w 1860"/>
                <a:gd name="T9" fmla="*/ 199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60" h="200">
                  <a:moveTo>
                    <a:pt x="0" y="199"/>
                  </a:moveTo>
                  <a:lnTo>
                    <a:pt x="1859" y="199"/>
                  </a:lnTo>
                  <a:lnTo>
                    <a:pt x="1859" y="0"/>
                  </a:lnTo>
                  <a:lnTo>
                    <a:pt x="0" y="0"/>
                  </a:lnTo>
                  <a:lnTo>
                    <a:pt x="0" y="199"/>
                  </a:lnTo>
                </a:path>
              </a:pathLst>
            </a:custGeom>
            <a:gradFill flip="none" rotWithShape="1">
              <a:gsLst>
                <a:gs pos="0">
                  <a:schemeClr val="tx2">
                    <a:lumMod val="40000"/>
                    <a:lumOff val="60000"/>
                  </a:schemeClr>
                </a:gs>
                <a:gs pos="83000">
                  <a:schemeClr val="tx2">
                    <a:lumMod val="40000"/>
                    <a:lumOff val="60000"/>
                  </a:schemeClr>
                </a:gs>
                <a:gs pos="73000">
                  <a:schemeClr val="bg1"/>
                </a:gs>
              </a:gsLst>
              <a:lin ang="0" scaled="0"/>
              <a:tileRect/>
            </a:gradFill>
            <a:ln>
              <a:noFill/>
            </a:ln>
            <a:effectLst/>
            <a:extLst/>
          </p:spPr>
          <p:txBody>
            <a:bodyPr wrap="none" anchor="ctr">
              <a:normAutofit fontScale="62500" lnSpcReduction="20000"/>
            </a:bodyPr>
            <a:lstStyle/>
            <a:p>
              <a:endParaRPr lang="en-US" sz="1350"/>
            </a:p>
          </p:txBody>
        </p:sp>
        <p:sp>
          <p:nvSpPr>
            <p:cNvPr id="20" name="Freeform 55"/>
            <p:cNvSpPr>
              <a:spLocks noChangeArrowheads="1"/>
            </p:cNvSpPr>
            <p:nvPr/>
          </p:nvSpPr>
          <p:spPr bwMode="auto">
            <a:xfrm rot="16200000">
              <a:off x="1861623" y="3148661"/>
              <a:ext cx="1535339" cy="225212"/>
            </a:xfrm>
            <a:custGeom>
              <a:avLst/>
              <a:gdLst>
                <a:gd name="T0" fmla="*/ 0 w 1860"/>
                <a:gd name="T1" fmla="*/ 189 h 190"/>
                <a:gd name="T2" fmla="*/ 1859 w 1860"/>
                <a:gd name="T3" fmla="*/ 189 h 190"/>
                <a:gd name="T4" fmla="*/ 1859 w 1860"/>
                <a:gd name="T5" fmla="*/ 0 h 190"/>
                <a:gd name="T6" fmla="*/ 0 w 1860"/>
                <a:gd name="T7" fmla="*/ 0 h 190"/>
                <a:gd name="T8" fmla="*/ 0 w 1860"/>
                <a:gd name="T9" fmla="*/ 189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60" h="190">
                  <a:moveTo>
                    <a:pt x="0" y="189"/>
                  </a:moveTo>
                  <a:lnTo>
                    <a:pt x="1859" y="189"/>
                  </a:lnTo>
                  <a:lnTo>
                    <a:pt x="1859" y="0"/>
                  </a:lnTo>
                  <a:lnTo>
                    <a:pt x="0" y="0"/>
                  </a:lnTo>
                  <a:lnTo>
                    <a:pt x="0" y="189"/>
                  </a:lnTo>
                </a:path>
              </a:pathLst>
            </a:custGeom>
            <a:gradFill flip="none" rotWithShape="1">
              <a:gsLst>
                <a:gs pos="0">
                  <a:schemeClr val="tx2">
                    <a:lumMod val="40000"/>
                    <a:lumOff val="60000"/>
                  </a:schemeClr>
                </a:gs>
                <a:gs pos="83000">
                  <a:schemeClr val="tx2">
                    <a:lumMod val="40000"/>
                    <a:lumOff val="60000"/>
                  </a:schemeClr>
                </a:gs>
                <a:gs pos="73000">
                  <a:schemeClr val="bg1"/>
                </a:gs>
              </a:gsLst>
              <a:lin ang="0" scaled="0"/>
              <a:tileRect/>
            </a:gradFill>
            <a:ln>
              <a:noFill/>
            </a:ln>
            <a:effectLst/>
            <a:extLst/>
          </p:spPr>
          <p:txBody>
            <a:bodyPr wrap="none" anchor="ctr">
              <a:normAutofit fontScale="62500" lnSpcReduction="20000"/>
            </a:bodyPr>
            <a:lstStyle/>
            <a:p>
              <a:endParaRPr lang="en-US" sz="1350"/>
            </a:p>
          </p:txBody>
        </p:sp>
      </p:grpSp>
      <p:sp>
        <p:nvSpPr>
          <p:cNvPr id="55" name="TextBox 54"/>
          <p:cNvSpPr txBox="1"/>
          <p:nvPr/>
        </p:nvSpPr>
        <p:spPr>
          <a:xfrm>
            <a:off x="676893" y="312961"/>
            <a:ext cx="7966204" cy="894521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lstStyle/>
          <a:p>
            <a:pPr algn="ctr"/>
            <a:r>
              <a:rPr lang="en-US" sz="495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Important Tips</a:t>
            </a:r>
          </a:p>
        </p:txBody>
      </p:sp>
      <p:cxnSp>
        <p:nvCxnSpPr>
          <p:cNvPr id="56" name="Straight Connector 55"/>
          <p:cNvCxnSpPr/>
          <p:nvPr/>
        </p:nvCxnSpPr>
        <p:spPr>
          <a:xfrm flipH="1">
            <a:off x="936058" y="1077460"/>
            <a:ext cx="722420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TextBox 75"/>
          <p:cNvSpPr txBox="1"/>
          <p:nvPr/>
        </p:nvSpPr>
        <p:spPr>
          <a:xfrm>
            <a:off x="824460" y="3132944"/>
            <a:ext cx="6643142" cy="2848131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Be clear about the essential information, key concepts and skills being taught.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Learning activities for all students should be equally engaging and interesting.</a:t>
            </a:r>
          </a:p>
          <a:p>
            <a:pPr marL="800100" lvl="3" indent="-342900">
              <a:buFont typeface="Arial" panose="020B0604020202020204" pitchFamily="34" charset="0"/>
              <a:buChar char="•"/>
            </a:pPr>
            <a:r>
              <a:rPr lang="en-US" dirty="0"/>
              <a:t>Avoid requiring mostly drill and practice learners  while offering creative projects only to advanced learners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Create a balance between student selected and teacher selected assigned task.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400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5349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12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12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125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1850"/>
                                </p:stCondLst>
                                <p:childTnLst>
                                  <p:par>
                                    <p:cTn id="11" presetID="2" presetClass="entr" presetSubtype="2" fill="hold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13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14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8" fill="hold" nodeType="with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17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18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16" presetClass="entr" presetSubtype="37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1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2850"/>
                                </p:stCondLst>
                                <p:childTnLst>
                                  <p:par>
                                    <p:cTn id="23" presetID="10" presetClass="entr" presetSubtype="0" fill="hold" grpId="0" nodeType="after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27" presetID="10" presetClass="entr" presetSubtype="0" fill="hold" grpId="0" nodeType="after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5" grpId="0"/>
          <p:bldP spid="7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12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12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125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1850"/>
                                </p:stCondLst>
                                <p:childTnLst>
                                  <p:par>
                                    <p:cTn id="11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16" presetClass="entr" presetSubtype="37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1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2850"/>
                                </p:stCondLst>
                                <p:childTnLst>
                                  <p:par>
                                    <p:cTn id="23" presetID="10" presetClass="entr" presetSubtype="0" fill="hold" grpId="0" nodeType="after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27" presetID="10" presetClass="entr" presetSubtype="0" fill="hold" grpId="0" nodeType="after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5" grpId="0"/>
          <p:bldP spid="76" grpId="0"/>
        </p:bldLst>
      </p:timing>
    </mc:Fallback>
  </mc:AlternateContent>
</p:sld>
</file>

<file path=ppt/theme/theme1.xml><?xml version="1.0" encoding="utf-8"?>
<a:theme xmlns:a="http://schemas.openxmlformats.org/drawingml/2006/main" name="Office Theme">
  <a:themeElements>
    <a:clrScheme name="Pencil Theme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31479"/>
      </a:accent1>
      <a:accent2>
        <a:srgbClr val="FF7C00"/>
      </a:accent2>
      <a:accent3>
        <a:srgbClr val="AB1842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C236F5B18269B42965A1680D15D43D3" ma:contentTypeVersion="7" ma:contentTypeDescription="Create a new document." ma:contentTypeScope="" ma:versionID="12113f860822431a5466ae6e6619c5ba">
  <xsd:schema xmlns:xsd="http://www.w3.org/2001/XMLSchema" xmlns:xs="http://www.w3.org/2001/XMLSchema" xmlns:p="http://schemas.microsoft.com/office/2006/metadata/properties" xmlns:ns2="d8ba1a18-ad38-428a-b15f-0d7fd286cd63" xmlns:ns3="aa1ef4e1-9b2a-4bf4-90aa-6f03387407a0" targetNamespace="http://schemas.microsoft.com/office/2006/metadata/properties" ma:root="true" ma:fieldsID="bc3ee033494003ac06969dda57119acc" ns2:_="" ns3:_="">
    <xsd:import namespace="d8ba1a18-ad38-428a-b15f-0d7fd286cd63"/>
    <xsd:import namespace="aa1ef4e1-9b2a-4bf4-90aa-6f03387407a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3:SharedWithUsers" minOccurs="0"/>
                <xsd:element ref="ns3:SharedWithDetails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8ba1a18-ad38-428a-b15f-0d7fd286cd6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description="" ma:internalName="MediaServiceAutoTags" ma:readOnly="true">
      <xsd:simpleType>
        <xsd:restriction base="dms:Text"/>
      </xsd:simpleType>
    </xsd:element>
    <xsd:element name="MediaServiceOCR" ma:index="14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a1ef4e1-9b2a-4bf4-90aa-6f03387407a0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158D3D06-E6A2-4E6E-98C3-E26A82B62D8D}"/>
</file>

<file path=customXml/itemProps2.xml><?xml version="1.0" encoding="utf-8"?>
<ds:datastoreItem xmlns:ds="http://schemas.openxmlformats.org/officeDocument/2006/customXml" ds:itemID="{A58B9238-6EFB-46B3-980F-62D909AF43A4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5C9BE75C-E94E-4B0E-AFB1-A1E136CE3D1E}">
  <ds:schemaRefs>
    <ds:schemaRef ds:uri="http://schemas.microsoft.com/office/2006/documentManagement/types"/>
    <ds:schemaRef ds:uri="aa1ef4e1-9b2a-4bf4-90aa-6f03387407a0"/>
    <ds:schemaRef ds:uri="http://purl.org/dc/terms/"/>
    <ds:schemaRef ds:uri="http://schemas.microsoft.com/office/infopath/2007/PartnerControls"/>
    <ds:schemaRef ds:uri="d8ba1a18-ad38-428a-b15f-0d7fd286cd63"/>
    <ds:schemaRef ds:uri="http://purl.org/dc/dcmitype/"/>
    <ds:schemaRef ds:uri="http://schemas.microsoft.com/office/2006/metadata/properties"/>
    <ds:schemaRef ds:uri="http://purl.org/dc/elements/1.1/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540</TotalTime>
  <Words>399</Words>
  <Application>Microsoft Office PowerPoint</Application>
  <PresentationFormat>On-screen Show (4:3)</PresentationFormat>
  <Paragraphs>108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Smith, Corey</dc:creator>
  <cp:lastModifiedBy>Laura Montgomery</cp:lastModifiedBy>
  <cp:revision>45</cp:revision>
  <dcterms:created xsi:type="dcterms:W3CDTF">2017-09-21T21:28:04Z</dcterms:created>
  <dcterms:modified xsi:type="dcterms:W3CDTF">2017-11-06T21:06:38Z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0x0101007C236F5B18269B42965A1680D15D43D3</vt:lpwstr>
  </property>
</Properties>
</file>